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Lst>
  <p:notesMasterIdLst>
    <p:notesMasterId r:id="rId38"/>
  </p:notesMasterIdLst>
  <p:sldIdLst>
    <p:sldId id="295" r:id="rId13"/>
    <p:sldId id="296" r:id="rId14"/>
    <p:sldId id="297" r:id="rId15"/>
    <p:sldId id="303" r:id="rId16"/>
    <p:sldId id="299" r:id="rId17"/>
    <p:sldId id="304" r:id="rId18"/>
    <p:sldId id="309" r:id="rId19"/>
    <p:sldId id="336" r:id="rId20"/>
    <p:sldId id="310" r:id="rId21"/>
    <p:sldId id="321" r:id="rId22"/>
    <p:sldId id="322" r:id="rId23"/>
    <p:sldId id="323" r:id="rId24"/>
    <p:sldId id="324" r:id="rId25"/>
    <p:sldId id="326" r:id="rId26"/>
    <p:sldId id="327" r:id="rId27"/>
    <p:sldId id="328" r:id="rId28"/>
    <p:sldId id="330" r:id="rId29"/>
    <p:sldId id="329" r:id="rId30"/>
    <p:sldId id="331" r:id="rId31"/>
    <p:sldId id="332" r:id="rId32"/>
    <p:sldId id="333" r:id="rId33"/>
    <p:sldId id="334" r:id="rId34"/>
    <p:sldId id="316" r:id="rId35"/>
    <p:sldId id="317" r:id="rId36"/>
    <p:sldId id="315" r:id="rId37"/>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3087"/>
    <a:srgbClr val="DE4477"/>
    <a:srgbClr val="961A43"/>
    <a:srgbClr val="442872"/>
    <a:srgbClr val="140C22"/>
    <a:srgbClr val="2BA854"/>
    <a:srgbClr val="F4BB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presProps" Target="presProps.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3.emf"/><Relationship Id="rId1" Type="http://schemas.openxmlformats.org/officeDocument/2006/relationships/image" Target="../media/image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a:defRPr/>
            </a:pPr>
            <a:endParaRPr lang="zh-CN" altLang="en-US"/>
          </a:p>
        </p:txBody>
      </p:sp>
      <p:sp>
        <p:nvSpPr>
          <p:cNvPr id="1433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a:defRPr/>
            </a:pPr>
            <a:fld id="{562C5B1C-1ADE-445A-8161-1B6C093A2C29}" type="datetimeFigureOut">
              <a:rPr lang="zh-CN" altLang="en-US"/>
              <a:pPr>
                <a:defRPr/>
              </a:pPr>
              <a:t>2020/6/13</a:t>
            </a:fld>
            <a:endParaRPr lang="zh-CN" altLang="en-US"/>
          </a:p>
        </p:txBody>
      </p:sp>
      <p:sp>
        <p:nvSpPr>
          <p:cNvPr id="5120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434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a:defRPr/>
            </a:pPr>
            <a:endParaRPr lang="zh-CN" altLang="en-US"/>
          </a:p>
        </p:txBody>
      </p:sp>
      <p:sp>
        <p:nvSpPr>
          <p:cNvPr id="1434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a:defRPr/>
            </a:pPr>
            <a:fld id="{6CFE3FF8-11E2-4583-B2F8-69A064B9DDE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设计</a:t>
            </a:r>
            <a:r>
              <a:rPr lang="en-US" altLang="zh-CN" dirty="0"/>
              <a:t>】:https://</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3C1F57E-56F3-4BDA-8FB7-FA3CCDDC5E67}" type="slidenum">
              <a:rPr lang="zh-CN" altLang="en-US" smtClean="0"/>
              <a:t>1</a:t>
            </a:fld>
            <a:endParaRPr lang="zh-CN" altLang="en-US"/>
          </a:p>
        </p:txBody>
      </p:sp>
    </p:spTree>
    <p:extLst>
      <p:ext uri="{BB962C8B-B14F-4D97-AF65-F5344CB8AC3E}">
        <p14:creationId xmlns:p14="http://schemas.microsoft.com/office/powerpoint/2010/main" val="201481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C1F57E-56F3-4BDA-8FB7-FA3CCDDC5E67}" type="slidenum">
              <a:rPr lang="zh-CN" altLang="en-US" smtClean="0"/>
              <a:t>24</a:t>
            </a:fld>
            <a:endParaRPr lang="zh-CN" altLang="en-US"/>
          </a:p>
        </p:txBody>
      </p:sp>
    </p:spTree>
    <p:extLst>
      <p:ext uri="{BB962C8B-B14F-4D97-AF65-F5344CB8AC3E}">
        <p14:creationId xmlns:p14="http://schemas.microsoft.com/office/powerpoint/2010/main" val="319069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C1F57E-56F3-4BDA-8FB7-FA3CCDDC5E67}" type="slidenum">
              <a:rPr lang="zh-CN" altLang="en-US" smtClean="0"/>
              <a:t>25</a:t>
            </a:fld>
            <a:endParaRPr lang="zh-CN" altLang="en-US"/>
          </a:p>
        </p:txBody>
      </p:sp>
    </p:spTree>
    <p:extLst>
      <p:ext uri="{BB962C8B-B14F-4D97-AF65-F5344CB8AC3E}">
        <p14:creationId xmlns:p14="http://schemas.microsoft.com/office/powerpoint/2010/main" val="4019365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C1F57E-56F3-4BDA-8FB7-FA3CCDDC5E67}" type="slidenum">
              <a:rPr lang="zh-CN" altLang="en-US" smtClean="0"/>
              <a:t>2</a:t>
            </a:fld>
            <a:endParaRPr lang="zh-CN" altLang="en-US"/>
          </a:p>
        </p:txBody>
      </p:sp>
    </p:spTree>
    <p:extLst>
      <p:ext uri="{BB962C8B-B14F-4D97-AF65-F5344CB8AC3E}">
        <p14:creationId xmlns:p14="http://schemas.microsoft.com/office/powerpoint/2010/main" val="8380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C1F57E-56F3-4BDA-8FB7-FA3CCDDC5E67}" type="slidenum">
              <a:rPr lang="zh-CN" altLang="en-US" smtClean="0"/>
              <a:t>3</a:t>
            </a:fld>
            <a:endParaRPr lang="zh-CN" altLang="en-US"/>
          </a:p>
        </p:txBody>
      </p:sp>
    </p:spTree>
    <p:extLst>
      <p:ext uri="{BB962C8B-B14F-4D97-AF65-F5344CB8AC3E}">
        <p14:creationId xmlns:p14="http://schemas.microsoft.com/office/powerpoint/2010/main" val="3915938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C1F57E-56F3-4BDA-8FB7-FA3CCDDC5E67}" type="slidenum">
              <a:rPr lang="zh-CN" altLang="en-US" smtClean="0"/>
              <a:t>4</a:t>
            </a:fld>
            <a:endParaRPr lang="zh-CN" altLang="en-US"/>
          </a:p>
        </p:txBody>
      </p:sp>
    </p:spTree>
    <p:extLst>
      <p:ext uri="{BB962C8B-B14F-4D97-AF65-F5344CB8AC3E}">
        <p14:creationId xmlns:p14="http://schemas.microsoft.com/office/powerpoint/2010/main" val="2925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C1F57E-56F3-4BDA-8FB7-FA3CCDDC5E67}" type="slidenum">
              <a:rPr lang="zh-CN" altLang="en-US" smtClean="0"/>
              <a:t>5</a:t>
            </a:fld>
            <a:endParaRPr lang="zh-CN" altLang="en-US"/>
          </a:p>
        </p:txBody>
      </p:sp>
    </p:spTree>
    <p:extLst>
      <p:ext uri="{BB962C8B-B14F-4D97-AF65-F5344CB8AC3E}">
        <p14:creationId xmlns:p14="http://schemas.microsoft.com/office/powerpoint/2010/main" val="496570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C1F57E-56F3-4BDA-8FB7-FA3CCDDC5E67}" type="slidenum">
              <a:rPr lang="zh-CN" altLang="en-US" smtClean="0"/>
              <a:t>6</a:t>
            </a:fld>
            <a:endParaRPr lang="zh-CN" altLang="en-US"/>
          </a:p>
        </p:txBody>
      </p:sp>
    </p:spTree>
    <p:extLst>
      <p:ext uri="{BB962C8B-B14F-4D97-AF65-F5344CB8AC3E}">
        <p14:creationId xmlns:p14="http://schemas.microsoft.com/office/powerpoint/2010/main" val="406177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C1F57E-56F3-4BDA-8FB7-FA3CCDDC5E67}" type="slidenum">
              <a:rPr lang="zh-CN" altLang="en-US" smtClean="0"/>
              <a:t>7</a:t>
            </a:fld>
            <a:endParaRPr lang="zh-CN" altLang="en-US"/>
          </a:p>
        </p:txBody>
      </p:sp>
    </p:spTree>
    <p:extLst>
      <p:ext uri="{BB962C8B-B14F-4D97-AF65-F5344CB8AC3E}">
        <p14:creationId xmlns:p14="http://schemas.microsoft.com/office/powerpoint/2010/main" val="3054429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C1F57E-56F3-4BDA-8FB7-FA3CCDDC5E67}" type="slidenum">
              <a:rPr lang="zh-CN" altLang="en-US" smtClean="0"/>
              <a:t>9</a:t>
            </a:fld>
            <a:endParaRPr lang="zh-CN" altLang="en-US"/>
          </a:p>
        </p:txBody>
      </p:sp>
    </p:spTree>
    <p:extLst>
      <p:ext uri="{BB962C8B-B14F-4D97-AF65-F5344CB8AC3E}">
        <p14:creationId xmlns:p14="http://schemas.microsoft.com/office/powerpoint/2010/main" val="496150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C1F57E-56F3-4BDA-8FB7-FA3CCDDC5E67}" type="slidenum">
              <a:rPr lang="zh-CN" altLang="en-US" smtClean="0"/>
              <a:t>23</a:t>
            </a:fld>
            <a:endParaRPr lang="zh-CN" altLang="en-US"/>
          </a:p>
        </p:txBody>
      </p:sp>
    </p:spTree>
    <p:extLst>
      <p:ext uri="{BB962C8B-B14F-4D97-AF65-F5344CB8AC3E}">
        <p14:creationId xmlns:p14="http://schemas.microsoft.com/office/powerpoint/2010/main" val="3334217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5534468C-12ED-4F0F-92C4-E6C904EE9AAE}"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5719818-F0F7-4A95-A58A-B2195AA81FBA}"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B428590-BDB2-4176-A5A6-235281FFC846}"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217201B-742B-4427-92B2-087C489A1523}" type="slidenum">
              <a:rPr lang="zh-CN" altLang="en-US"/>
              <a:pPr>
                <a:defRPr/>
              </a:pPr>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D4101FCF-B179-4D71-A50D-61DBB884312A}"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827A19B3-E246-494C-B9A2-8A248D8DD22E}" type="slidenum">
              <a:rPr lang="zh-CN" altLang="en-US"/>
              <a:pPr>
                <a:defRPr/>
              </a:pPr>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FBB8FD90-590C-4946-BD97-908E3D8C7BDF}"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757EC88D-2E07-40FB-BD93-9301B202FB3B}" type="slidenum">
              <a:rPr lang="zh-CN" altLang="en-US"/>
              <a:pPr>
                <a:defRPr/>
              </a:pPr>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847A4A1A-9C2A-4873-B044-4C92C3BE0C82}"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1D1BFC5E-3B2C-4F27-B7A6-5912FD387E6A}" type="slidenum">
              <a:rPr lang="zh-CN" altLang="en-US"/>
              <a:pPr>
                <a:defRPr/>
              </a:pPr>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2D26A389-A1C2-4131-B5A4-3D9457F5E11F}" type="datetimeFigureOut">
              <a:rPr lang="zh-CN" altLang="en-US"/>
              <a:pPr>
                <a:defRPr/>
              </a:pPr>
              <a:t>2020/6/13</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399F89FD-1B3A-40E5-BFF3-B9BDA2D321C5}" type="slidenum">
              <a:rPr lang="zh-CN" altLang="en-US"/>
              <a:pPr>
                <a:defRPr/>
              </a:pPr>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5EC06281-7E01-4188-9114-C4E4C524FBFA}" type="datetimeFigureOut">
              <a:rPr lang="zh-CN" altLang="en-US"/>
              <a:pPr>
                <a:defRPr/>
              </a:pPr>
              <a:t>2020/6/13</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91469A8A-1BDF-48D2-9E37-D60D1ECDC6CC}" type="slidenum">
              <a:rPr lang="zh-CN" altLang="en-US"/>
              <a:pPr>
                <a:defRPr/>
              </a:pPr>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6BDC2856-6925-4E4D-A914-9951853066FD}" type="datetimeFigureOut">
              <a:rPr lang="zh-CN" altLang="en-US"/>
              <a:pPr>
                <a:defRPr/>
              </a:pPr>
              <a:t>2020/6/13</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34921396-0A5D-4DA1-A4AA-7A37C9D84D2C}" type="slidenum">
              <a:rPr lang="zh-CN" altLang="en-US"/>
              <a:pPr>
                <a:defRPr/>
              </a:pPr>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8986F7C9-6342-45E0-B65E-E741779E0A34}" type="datetimeFigureOut">
              <a:rPr lang="zh-CN" altLang="en-US"/>
              <a:pPr>
                <a:defRPr/>
              </a:pPr>
              <a:t>2020/6/13</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2C5F9865-0AB1-468F-9160-0325F5FB0015}" type="slidenum">
              <a:rPr lang="zh-CN" altLang="en-US"/>
              <a:pPr>
                <a:defRPr/>
              </a:pPr>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0FED6AC-635C-46BA-BA3D-A8C3E141030C}" type="datetimeFigureOut">
              <a:rPr lang="zh-CN" altLang="en-US"/>
              <a:pPr>
                <a:defRPr/>
              </a:pPr>
              <a:t>2020/6/13</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00309643-0B6C-4634-A893-165527AA1133}" type="slidenum">
              <a:rPr lang="zh-CN" altLang="en-US"/>
              <a:pPr>
                <a:defRPr/>
              </a:pPr>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BA8E234F-444D-45BC-A503-CA984E18A0AC}" type="datetimeFigureOut">
              <a:rPr lang="zh-CN" altLang="en-US"/>
              <a:pPr>
                <a:defRPr/>
              </a:pPr>
              <a:t>2020/6/13</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F9501556-89E6-4D6D-85DD-BA595110FA2C}" type="slidenum">
              <a:rPr lang="zh-CN" altLang="en-US"/>
              <a:pPr>
                <a:defRPr/>
              </a:pPr>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39C2068C-4F7B-4FCD-9F9F-BF5F51BFA1D9}"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381BCD1-045A-4B48-B8BF-54273398E70E}"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C21D0ECF-D28F-482F-B7EA-9E708B826803}"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B38B54B0-E2C6-4C30-8A9A-A6671CC48358}" type="slidenum">
              <a:rPr lang="zh-CN" altLang="en-US"/>
              <a:pPr>
                <a:defRPr/>
              </a:pPr>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B9CCC1DD-F4F6-4D2D-8BAF-2D41E84891DA}"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A3D65D4-28FF-4D63-9CDD-B72FD52D8A5B}" type="slidenum">
              <a:rPr lang="zh-CN" altLang="en-US"/>
              <a:pPr>
                <a:defRPr/>
              </a:pPr>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8DFF3427-AAC1-4F3D-938A-29884F616B9D}"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81FF3E4-6DEA-43D5-88DE-AE86A334CF20}" type="slidenum">
              <a:rPr lang="zh-CN" altLang="en-US"/>
              <a:pPr>
                <a:defRPr/>
              </a:pPr>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1ADB9467-D9D9-4B7E-923C-0D3B718EA8DF}"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BB708C0-2058-43B1-B56C-D27E5ADEB848}" type="slidenum">
              <a:rPr lang="zh-CN" altLang="en-US"/>
              <a:pPr>
                <a:defRPr/>
              </a:pPr>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EA81BA30-A700-4B0F-BE9A-3D0A5DF01BBC}"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45C878B-4A02-4AE1-AADA-D5101A52C13D}" type="slidenum">
              <a:rPr lang="zh-CN" altLang="en-US"/>
              <a:pPr>
                <a:defRPr/>
              </a:pPr>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462B26FE-6CBA-4B4E-8CF6-2AC20B8FD3EF}"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9DA2E46E-E6E7-4EE5-B29E-7A70C19CF257}" type="slidenum">
              <a:rPr lang="zh-CN" altLang="en-US"/>
              <a:pPr>
                <a:defRPr/>
              </a:pPr>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418F60CB-C40C-4345-B722-0EACFE6EF20F}" type="datetimeFigureOut">
              <a:rPr lang="zh-CN" altLang="en-US"/>
              <a:pPr>
                <a:defRPr/>
              </a:pPr>
              <a:t>2020/6/13</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EFE8115E-CCC1-4348-B820-86B6DF07ADC8}" type="slidenum">
              <a:rPr lang="zh-CN" altLang="en-US"/>
              <a:pPr>
                <a:defRPr/>
              </a:pPr>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E3B15F0D-A157-45F1-9713-5CE30C46CD2C}" type="datetimeFigureOut">
              <a:rPr lang="zh-CN" altLang="en-US"/>
              <a:pPr>
                <a:defRPr/>
              </a:pPr>
              <a:t>2020/6/13</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FF2EC405-6FE9-4653-8330-EC091FDE3F4B}" type="slidenum">
              <a:rPr lang="zh-CN" altLang="en-US"/>
              <a:pPr>
                <a:defRPr/>
              </a:pPr>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C78F0D96-79E0-4769-BCD3-C5215365A091}" type="datetimeFigureOut">
              <a:rPr lang="zh-CN" altLang="en-US"/>
              <a:pPr>
                <a:defRPr/>
              </a:pPr>
              <a:t>2020/6/13</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A839D243-9885-4001-9269-5B1A009DB250}" type="slidenum">
              <a:rPr lang="zh-CN" altLang="en-US"/>
              <a:pPr>
                <a:defRPr/>
              </a:pPr>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C563149-2912-48FE-9082-499577D12BAF}"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C5484EB-8AFC-4F11-AD63-1CB637683531}" type="slidenum">
              <a:rPr lang="zh-CN" altLang="en-US"/>
              <a:pPr>
                <a:defRPr/>
              </a:pPr>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793DA41E-B604-40CC-9C88-6C1CF0A3B73E}"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0F9D4B4C-4699-483E-A301-BD46379A657B}"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9A901188-0D5F-4D78-9797-09E9099C5E50}"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2824C2B-191B-4A69-BA43-5E89901C5A12}" type="slidenum">
              <a:rPr lang="zh-CN" altLang="en-US"/>
              <a:pPr>
                <a:defRPr/>
              </a:pPr>
              <a:t>‹#›</a:t>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2269B6DD-4E1D-4211-947F-6E66A1B0EC45}"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CA0B2BF-6D48-471D-A03F-F7124FC42846}" type="slidenum">
              <a:rPr lang="zh-CN" altLang="en-US"/>
              <a:pPr>
                <a:defRPr/>
              </a:pPr>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AC3CC0B-964B-442F-B5B5-93B1608EB5D3}"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DE00DAAF-C872-4356-9CCA-BC26FCFCEB41}" type="slidenum">
              <a:rPr lang="zh-CN" altLang="en-US"/>
              <a:pPr>
                <a:defRPr/>
              </a:pPr>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83A4F753-6180-4E27-83F9-C26E4BF08319}"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7829639-BC9B-41FB-A17E-B3AD00CAA013}" type="slidenum">
              <a:rPr lang="zh-CN" altLang="en-US"/>
              <a:pPr>
                <a:defRPr/>
              </a:pPr>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54C6E6C-240B-4579-B5CC-5861283969CD}"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4CB5CB77-D20B-4CFD-8155-0AF19BEE9146}" type="slidenum">
              <a:rPr lang="zh-CN" altLang="en-US"/>
              <a:pPr>
                <a:defRPr/>
              </a:pPr>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87C5FDFB-6873-4C51-B846-6FEC3A3028B4}"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2FD167-CA39-4A68-B06E-EF04CAC60511}" type="slidenum">
              <a:rPr lang="zh-CN" altLang="en-US"/>
              <a:pPr>
                <a:defRPr/>
              </a:pPr>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D233B50C-3E62-469A-BD31-F75E489CE32E}"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4448218-6138-4ACC-9C39-76B7A428A026}" type="slidenum">
              <a:rPr lang="zh-CN" altLang="en-US"/>
              <a:pPr>
                <a:defRPr/>
              </a:pPr>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33F413D5-966D-4D55-A897-AB9480A7A2E0}" type="datetimeFigureOut">
              <a:rPr lang="zh-CN" altLang="en-US"/>
              <a:pPr>
                <a:defRPr/>
              </a:pPr>
              <a:t>2020/6/13</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07AD7FA8-85D7-44E6-8ABB-BFC99160766D}" type="slidenum">
              <a:rPr lang="zh-CN" altLang="en-US"/>
              <a:pPr>
                <a:defRPr/>
              </a:pPr>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7B4A3BCF-DAC5-49E3-9099-C085B0D21459}" type="datetimeFigureOut">
              <a:rPr lang="zh-CN" altLang="en-US"/>
              <a:pPr>
                <a:defRPr/>
              </a:pPr>
              <a:t>2020/6/13</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96D45CC2-5420-4F1C-82B2-D30B868AC01B}" type="slidenum">
              <a:rPr lang="zh-CN" altLang="en-US"/>
              <a:pPr>
                <a:defRPr/>
              </a:pPr>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F615106-7045-49C2-8180-387837FA8BA7}" type="datetimeFigureOut">
              <a:rPr lang="zh-CN" altLang="en-US"/>
              <a:pPr>
                <a:defRPr/>
              </a:pPr>
              <a:t>2020/6/13</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8FE51D5B-621E-49DE-A90A-2A8BC4502C07}" type="slidenum">
              <a:rPr lang="zh-CN" altLang="en-US"/>
              <a:pPr>
                <a:defRPr/>
              </a:pPr>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C3FFF899-C41A-46F7-8794-B3859282BFCF}"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118B119-5A65-4D2A-9302-2298624FD1B6}"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1724B12F-3A70-435A-B24C-8F1B8A46F09A}"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8275D35-3611-4EB6-935D-7EBFCD1DAF8F}" type="slidenum">
              <a:rPr lang="zh-CN" altLang="en-US"/>
              <a:pPr>
                <a:defRPr/>
              </a:pPr>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4CBBA3E-98D9-4E33-8E96-508F48EE6E58}"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1C143A7-929F-416F-9C32-51D653D48792}" type="slidenum">
              <a:rPr lang="zh-CN" altLang="en-US"/>
              <a:pPr>
                <a:defRPr/>
              </a:pPr>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FF3BD0C-84E1-4751-B6C1-8DFD4D9AFE17}"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2F3E8F3-323B-4475-85B1-C4BB13464EBA}" type="slidenum">
              <a:rPr lang="zh-CN" altLang="en-US"/>
              <a:pPr>
                <a:defRPr/>
              </a:pPr>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EE1C9E0-C7DE-4C84-AEB6-FD91DA9B37E5}"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10061DF3-B31F-4C20-B08E-18F0CDECF207}"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C55275EF-6D23-4ED5-B68A-ED83FCAF6569}"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4F42EF-6009-4C18-A612-D92B205C7BF9}"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1F8BEF9E-462D-4FC8-ADD5-D31ABBB94C67}"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4DA40F1-895B-4114-84A2-B88CB6EDEBD3}"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4AB7BE84-740E-4A2A-A7CD-E8B4EEF4B522}" type="datetimeFigureOut">
              <a:rPr lang="zh-CN" altLang="en-US"/>
              <a:pPr>
                <a:defRPr/>
              </a:pPr>
              <a:t>2020/6/13</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1B029E34-1D68-4F7D-9903-597BC0CA9B5A}" type="slidenum">
              <a:rPr lang="zh-CN" altLang="en-US"/>
              <a:pPr>
                <a:defRPr/>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0D547FE5-B663-44E2-9FFC-018899275C71}" type="datetimeFigureOut">
              <a:rPr lang="zh-CN" altLang="en-US"/>
              <a:pPr>
                <a:defRPr/>
              </a:pPr>
              <a:t>2020/6/13</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FC37BF0E-17EB-4D97-8420-3233A268D610}" type="slidenum">
              <a:rPr lang="zh-CN" altLang="en-US"/>
              <a:pPr>
                <a:defRPr/>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91DE937D-FE59-4DEE-92A3-116077E800C9}" type="datetimeFigureOut">
              <a:rPr lang="zh-CN" altLang="en-US"/>
              <a:pPr>
                <a:defRPr/>
              </a:pPr>
              <a:t>2020/6/13</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955EE763-C201-4060-B635-4DF95BD88FE3}" type="slidenum">
              <a:rPr lang="zh-CN" altLang="en-US"/>
              <a:pPr>
                <a:defRPr/>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73D14F5E-0B99-4325-800E-1AE794F8E221}"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6DC8036-94A3-4C4B-97A8-387151FF76DD}"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0A878BC-2910-47C5-8546-A995B2B64F2C}"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76C0E53-7A0F-4FFA-999F-EF148E64E1C0}"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038ECC6-99A4-4F22-A5A3-94880F7AB3FA}"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B051D10-1EB0-4BEC-8D96-58F3C21C0803}" type="slidenum">
              <a:rPr lang="zh-CN" altLang="en-US"/>
              <a:pPr>
                <a:defRPr/>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B030F349-4CCF-4FD1-9E18-0441BDE917EA}"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204C5AB-9E23-46E5-A21A-771605F3A92D}" type="slidenum">
              <a:rPr lang="zh-CN" altLang="en-US"/>
              <a:pPr>
                <a:defRPr/>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32087EF-C7E8-4503-ADA2-755F79153F87}"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3455F78-EF3A-41FA-912C-F3D2DCB2A6D5}" type="slidenum">
              <a:rPr lang="zh-CN" altLang="en-US"/>
              <a:pPr>
                <a:defRPr/>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D84E7479-03BB-48D8-B8FD-F2C92A3B662F}"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999A3E6-FDA9-486D-9885-9E9E5EE2718D}" type="slidenum">
              <a:rPr lang="zh-CN" altLang="en-US"/>
              <a:pPr>
                <a:defRPr/>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167ADBD-4925-4653-A9DD-ACCD4B375C75}"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17B2B95-8AE5-4870-A28C-9145D9D5FC1D}" type="slidenum">
              <a:rPr lang="zh-CN" altLang="en-US"/>
              <a:pPr>
                <a:defRPr/>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F6F9C70C-1A30-49DB-B902-9780F4387DB2}"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6BED0F5-1036-417D-AA1F-396A0610F25E}" type="slidenum">
              <a:rPr lang="zh-CN" altLang="en-US"/>
              <a:pPr>
                <a:defRPr/>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3D62F4A1-3784-41C7-8E68-33AE053B6769}"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809D71B-DCAB-48B4-90E8-0B0E54F4B284}" type="slidenum">
              <a:rPr lang="zh-CN" altLang="en-US"/>
              <a:pPr>
                <a:defRPr/>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29A10854-3E41-44B8-8235-04FFBC91FCDC}" type="datetimeFigureOut">
              <a:rPr lang="zh-CN" altLang="en-US"/>
              <a:pPr>
                <a:defRPr/>
              </a:pPr>
              <a:t>2020/6/13</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6FCC29BA-A8C3-4DC8-A282-FB5C2DA30AF2}" type="slidenum">
              <a:rPr lang="zh-CN" altLang="en-US"/>
              <a:pPr>
                <a:defRPr/>
              </a:pPr>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40C1D0D7-0FE2-4646-9081-07AE8583848A}" type="datetimeFigureOut">
              <a:rPr lang="zh-CN" altLang="en-US"/>
              <a:pPr>
                <a:defRPr/>
              </a:pPr>
              <a:t>2020/6/13</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C377CA8B-7B7D-4C27-8C7C-F2917602E13A}" type="slidenum">
              <a:rPr lang="zh-CN" altLang="en-US"/>
              <a:pPr>
                <a:defRPr/>
              </a:pPr>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87F0E9B8-88F0-4E73-9491-7E4349725C93}" type="datetimeFigureOut">
              <a:rPr lang="zh-CN" altLang="en-US"/>
              <a:pPr>
                <a:defRPr/>
              </a:pPr>
              <a:t>2020/6/13</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EB009DF2-310B-4785-9B64-2745C9D5BFB1}"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59038D74-754E-41FD-8B0A-E5BC32252EF5}"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997DDA3-C33D-4F83-B653-4F0545068170}" type="slidenum">
              <a:rPr lang="zh-CN" altLang="en-US"/>
              <a:pPr>
                <a:defRPr/>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8CDDC09-CF61-44E0-A8C2-138652DE1E5D}"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1140AC4-BC30-445B-AA49-00B609BB38D9}" type="slidenum">
              <a:rPr lang="zh-CN" altLang="en-US"/>
              <a:pPr>
                <a:defRPr/>
              </a:pPr>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29F56AA-C420-4F09-A3B7-1825F84AD17A}"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3CDAE4C-A36C-4E2C-8C18-7263ADB832A2}" type="slidenum">
              <a:rPr lang="zh-CN" altLang="en-US"/>
              <a:pPr>
                <a:defRPr/>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B8F38AFC-F0A1-419A-BCC6-AE9E26553BB0}"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13718D7-787B-44BC-830D-2D4293ED6B5F}" type="slidenum">
              <a:rPr lang="zh-CN" altLang="en-US"/>
              <a:pPr>
                <a:defRPr/>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AD93F3C-9F6F-419E-895E-CC0305C381EA}"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0E89468F-7C76-4FEA-9448-F353FF42EE91}" type="slidenum">
              <a:rPr lang="zh-CN" altLang="en-US"/>
              <a:pPr>
                <a:defRPr/>
              </a:pPr>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A62C7B1A-63B0-41EB-B940-9860531C4469}"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59A6AE7-38BA-4E3D-8CF8-95B7AA070AB6}" type="slidenum">
              <a:rPr lang="zh-CN" altLang="en-US"/>
              <a:pPr>
                <a:defRPr/>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DAA830C1-93B9-45C4-950C-DAD71590947B}"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3129D89-A0BF-4524-B563-E1459F3F5807}" type="slidenum">
              <a:rPr lang="zh-CN" altLang="en-US"/>
              <a:pPr>
                <a:defRPr/>
              </a:pPr>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4BFD8DA3-598A-4365-A419-14E1E8C55670}"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86BE5B1-7971-4643-B4F5-3275799B87F0}" type="slidenum">
              <a:rPr lang="zh-CN" altLang="en-US"/>
              <a:pPr>
                <a:defRPr/>
              </a:pPr>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EEE9B3D2-30D0-46EA-85F3-1F4725CDEC4A}"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86EA64E2-973A-4B91-B686-2194811D7CA8}" type="slidenum">
              <a:rPr lang="zh-CN" altLang="en-US"/>
              <a:pPr>
                <a:defRPr/>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0747F68B-1A31-4A7C-A28E-B228BF89E6D3}" type="datetimeFigureOut">
              <a:rPr lang="zh-CN" altLang="en-US"/>
              <a:pPr>
                <a:defRPr/>
              </a:pPr>
              <a:t>2020/6/13</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3A31E118-0E03-47C3-B9D3-29CDB7442827}" type="slidenum">
              <a:rPr lang="zh-CN" altLang="en-US"/>
              <a:pPr>
                <a:defRPr/>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416F4B2F-24E5-4DA6-B5DA-DA95379BC89F}" type="datetimeFigureOut">
              <a:rPr lang="zh-CN" altLang="en-US"/>
              <a:pPr>
                <a:defRPr/>
              </a:pPr>
              <a:t>2020/6/13</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5835A586-B12C-4105-92DA-E2797DD0074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7F34350B-3067-44DE-8C25-D6C1B9B0B9E6}"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92AE1CC-244D-4B06-B789-586EA12A4B35}" type="slidenum">
              <a:rPr lang="zh-CN" altLang="en-US"/>
              <a:pPr>
                <a:defRPr/>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55BD93F2-838B-427F-B49C-BA5DF2754DB8}" type="datetimeFigureOut">
              <a:rPr lang="zh-CN" altLang="en-US"/>
              <a:pPr>
                <a:defRPr/>
              </a:pPr>
              <a:t>2020/6/13</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5298F845-CB0F-424E-BC3E-CD2C1FEC2102}" type="slidenum">
              <a:rPr lang="zh-CN" altLang="en-US"/>
              <a:pPr>
                <a:defRPr/>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E7FC3708-455B-4C77-96F4-9805D7E52392}"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E0CAB13-2711-41A8-B7EE-A0554F7220D4}" type="slidenum">
              <a:rPr lang="zh-CN" altLang="en-US"/>
              <a:pPr>
                <a:defRPr/>
              </a:pPr>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D79ECB9-DF8A-4E46-9401-382D40D2FEB9}"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04DAB19-1220-4E3C-923E-BFB4844E7373}" type="slidenum">
              <a:rPr lang="zh-CN" altLang="en-US"/>
              <a:pPr>
                <a:defRPr/>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6765B8F-C52E-4529-AD89-B9BF8DB21326}"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0AD3C16E-F1F9-48BD-905C-E679BF1EC454}" type="slidenum">
              <a:rPr lang="zh-CN" altLang="en-US"/>
              <a:pPr>
                <a:defRPr/>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3500D55D-83AD-4ED4-BBA2-A707FCAFF959}" type="datetimeFigureOut">
              <a:rPr lang="zh-CN" altLang="en-US"/>
              <a:pPr>
                <a:defRPr/>
              </a:pPr>
              <a:t>2020/6/13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36C447D-74B3-4F8C-9724-A489D4088D44}" type="slidenum">
              <a:rPr lang="zh-CN" altLang="en-US"/>
              <a:pPr>
                <a:defRPr/>
              </a:pPr>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0F1F98A5-05E2-40A1-9132-B6E0369DFE90}"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DF1576B-BF4D-42C3-B49E-6DA567FB3155}" type="slidenum">
              <a:rPr lang="zh-CN" altLang="en-US"/>
              <a:pPr>
                <a:defRPr/>
              </a:pPr>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7DC4201D-5804-489F-8074-0D6D796FFBBA}"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32E34240-5556-46D2-A3CC-44A8D416AE9F}" type="slidenum">
              <a:rPr lang="zh-CN" altLang="en-US"/>
              <a:pPr>
                <a:defRPr/>
              </a:pPr>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FD0077FD-27E9-4CE1-97BB-7BA6671027EC}"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B299839-352E-44A5-B8B5-74A49271841A}" type="slidenum">
              <a:rPr lang="zh-CN" altLang="en-US"/>
              <a:pPr>
                <a:defRPr/>
              </a:pPr>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54B6720D-6340-467E-B95F-93BE65DC28C1}" type="datetimeFigureOut">
              <a:rPr lang="zh-CN" altLang="en-US"/>
              <a:pPr>
                <a:defRPr/>
              </a:pPr>
              <a:t>2020/6/13</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44CC7306-09DB-4EB1-90BC-0E698C4B4FF3}" type="slidenum">
              <a:rPr lang="zh-CN" altLang="en-US"/>
              <a:pPr>
                <a:defRPr/>
              </a:pPr>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11EE62DA-05BF-4B89-8C14-C0EE6C292343}" type="datetimeFigureOut">
              <a:rPr lang="zh-CN" altLang="en-US"/>
              <a:pPr>
                <a:defRPr/>
              </a:pPr>
              <a:t>2020/6/13</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91DCBA75-B9E3-4D96-8E6A-63D542ACBA70}"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612A666F-001B-4A4C-BF15-B17B18901B13}" type="datetimeFigureOut">
              <a:rPr lang="zh-CN" altLang="en-US"/>
              <a:pPr>
                <a:defRPr/>
              </a:pPr>
              <a:t>2020/6/13</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0D2E54A5-8365-4D72-9182-FDBB63FAE8A5}" type="slidenum">
              <a:rPr lang="zh-CN" altLang="en-US"/>
              <a:pPr>
                <a:defRPr/>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E775DD74-744E-43C6-A541-58C6C3DC81CC}" type="datetimeFigureOut">
              <a:rPr lang="zh-CN" altLang="en-US"/>
              <a:pPr>
                <a:defRPr/>
              </a:pPr>
              <a:t>2020/6/13</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C6CB02D4-37F2-4C24-BB0B-61100EB5C1CD}" type="slidenum">
              <a:rPr lang="zh-CN" altLang="en-US"/>
              <a:pPr>
                <a:defRPr/>
              </a:pPr>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50C16F4C-6066-4C56-8108-1F55B74A9713}" type="datetimeFigureOut">
              <a:rPr lang="zh-CN" altLang="en-US"/>
              <a:pPr>
                <a:defRPr/>
              </a:pPr>
              <a:t>2020/6/13</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79F550EC-513E-45B1-A40E-050892730827}" type="slidenum">
              <a:rPr lang="zh-CN" altLang="en-US"/>
              <a:pPr>
                <a:defRPr/>
              </a:pPr>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6C1107E-7834-4249-8A20-A8771CEC4E73}" type="datetimeFigureOut">
              <a:rPr lang="zh-CN" altLang="en-US"/>
              <a:pPr>
                <a:defRPr/>
              </a:pPr>
              <a:t>2020/6/13</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1FAB6441-C611-4752-BB72-CDC1DAD89AAB}" type="slidenum">
              <a:rPr lang="zh-CN" altLang="en-US"/>
              <a:pPr>
                <a:defRPr/>
              </a:pPr>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CEDEEEAF-D4B5-41C1-AA5B-F545B44AFEDE}" type="datetimeFigureOut">
              <a:rPr lang="zh-CN" altLang="en-US"/>
              <a:pPr>
                <a:defRPr/>
              </a:pPr>
              <a:t>2020/6/13</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BC630A42-30E9-4516-8E3B-4F2D6BC492D9}" type="slidenum">
              <a:rPr lang="zh-CN" altLang="en-US"/>
              <a:pPr>
                <a:defRPr/>
              </a:pPr>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58D71282-A39B-4993-9675-B89BF27541F2}"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A585418B-240F-4715-8BF4-5FA2B6E767AE}" type="slidenum">
              <a:rPr lang="zh-CN" altLang="en-US"/>
              <a:pPr>
                <a:defRPr/>
              </a:pPr>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6744F805-C595-4156-B661-2C2C127F9586}"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253C61A2-3F29-4FAA-9506-902950EAE2BE}" type="slidenum">
              <a:rPr lang="zh-CN" altLang="en-US"/>
              <a:pPr>
                <a:defRPr/>
              </a:pPr>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p:cNvSpPr>
            <a:spLocks noGrp="1" noChangeArrowheads="1"/>
          </p:cNvSpPr>
          <p:nvPr>
            <p:ph type="dt" sz="half" idx="10"/>
          </p:nvPr>
        </p:nvSpPr>
        <p:spPr/>
        <p:txBody>
          <a:bodyPr/>
          <a:lstStyle>
            <a:lvl1pPr>
              <a:defRPr/>
            </a:lvl1pPr>
          </a:lstStyle>
          <a:p>
            <a:pPr>
              <a:defRPr/>
            </a:pPr>
            <a:fld id="{2E038373-4D17-4125-A153-75DB58106826}" type="datetimeFigureOut">
              <a:rPr lang="zh-CN" altLang="en-US"/>
              <a:pPr>
                <a:defRPr/>
              </a:pPr>
              <a:t>2020/6/13</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79B181B0-B614-40F0-A245-1DA47D32D169}" type="slidenum">
              <a:rPr lang="zh-CN" altLang="en-US"/>
              <a:pPr>
                <a:defRPr/>
              </a:pPr>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E7696808-FB36-4EBA-8D36-87151E0A6B3F}" type="datetimeFigureOut">
              <a:rPr lang="zh-CN" altLang="en-US"/>
              <a:pPr>
                <a:defRPr/>
              </a:pPr>
              <a:t>2020/6/13</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F7939572-AEFC-458A-A601-BA6A9B8D95FB}" type="slidenum">
              <a:rPr lang="zh-CN" altLang="en-US"/>
              <a:pPr>
                <a:defRPr/>
              </a:pPr>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p:cNvSpPr>
            <a:spLocks noGrp="1" noChangeArrowheads="1"/>
          </p:cNvSpPr>
          <p:nvPr>
            <p:ph type="dt" sz="half" idx="10"/>
          </p:nvPr>
        </p:nvSpPr>
        <p:spPr/>
        <p:txBody>
          <a:bodyPr/>
          <a:lstStyle>
            <a:lvl1pPr>
              <a:defRPr/>
            </a:lvl1pPr>
          </a:lstStyle>
          <a:p>
            <a:pPr>
              <a:defRPr/>
            </a:pPr>
            <a:fld id="{F5EDE0E8-1983-43CD-A810-2A7375669F7F}" type="datetimeFigureOut">
              <a:rPr lang="zh-CN" altLang="en-US"/>
              <a:pPr>
                <a:defRPr/>
              </a:pPr>
              <a:t>2020/6/13</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51E67450-27D8-4923-AE56-CE8171B0CC54}" type="slidenum">
              <a:rPr lang="zh-CN" altLang="en-US"/>
              <a:pPr>
                <a:defRPr/>
              </a:pPr>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p:cNvSpPr>
            <a:spLocks noGrp="1" noChangeArrowheads="1"/>
          </p:cNvSpPr>
          <p:nvPr>
            <p:ph type="dt" sz="half" idx="10"/>
          </p:nvPr>
        </p:nvSpPr>
        <p:spPr/>
        <p:txBody>
          <a:bodyPr/>
          <a:lstStyle>
            <a:lvl1pPr>
              <a:defRPr/>
            </a:lvl1pPr>
          </a:lstStyle>
          <a:p>
            <a:pPr>
              <a:defRPr/>
            </a:pPr>
            <a:fld id="{F14B9E68-9F2B-46FD-BEB4-A992D56CEDA1}" type="datetimeFigureOut">
              <a:rPr lang="zh-CN" altLang="en-US"/>
              <a:pPr>
                <a:defRPr/>
              </a:pPr>
              <a:t>2020/6/13</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2EEAFE65-218C-44C8-971D-4C6BDA66617E}"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C9FBDFC7-9500-4623-880F-2804ED790633}" type="datetimeFigureOut">
              <a:rPr lang="zh-CN" altLang="en-US"/>
              <a:pPr>
                <a:defRPr/>
              </a:pPr>
              <a:t>2020/6/13</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222D4BFC-0B1D-4642-8790-92686A0155C8}" type="slidenum">
              <a:rPr lang="zh-CN" altLang="en-US"/>
              <a:pPr>
                <a:defRPr/>
              </a:pPr>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noChangeArrowheads="1"/>
          </p:cNvSpPr>
          <p:nvPr>
            <p:ph type="dt" sz="half" idx="10"/>
          </p:nvPr>
        </p:nvSpPr>
        <p:spPr/>
        <p:txBody>
          <a:bodyPr/>
          <a:lstStyle>
            <a:lvl1pPr>
              <a:defRPr/>
            </a:lvl1pPr>
          </a:lstStyle>
          <a:p>
            <a:pPr>
              <a:defRPr/>
            </a:pPr>
            <a:fld id="{EAB90307-7F42-4B81-B6F6-9F0DA122F7C7}" type="datetimeFigureOut">
              <a:rPr lang="zh-CN" altLang="en-US"/>
              <a:pPr>
                <a:defRPr/>
              </a:pPr>
              <a:t>2020/6/13</a:t>
            </a:fld>
            <a:endParaRPr lang="zh-CN" altLang="en-US"/>
          </a:p>
        </p:txBody>
      </p:sp>
      <p:sp>
        <p:nvSpPr>
          <p:cNvPr id="8"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p:txBody>
          <a:bodyPr/>
          <a:lstStyle>
            <a:lvl1pPr>
              <a:defRPr/>
            </a:lvl1pPr>
          </a:lstStyle>
          <a:p>
            <a:pPr>
              <a:defRPr/>
            </a:pPr>
            <a:fld id="{10CA13A4-1530-46C8-A6A4-287F8DCA4E51}" type="slidenum">
              <a:rPr lang="zh-CN" altLang="en-US"/>
              <a:pPr>
                <a:defRPr/>
              </a:pPr>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p:cNvSpPr>
            <a:spLocks noGrp="1" noChangeArrowheads="1"/>
          </p:cNvSpPr>
          <p:nvPr>
            <p:ph type="dt" sz="half" idx="10"/>
          </p:nvPr>
        </p:nvSpPr>
        <p:spPr/>
        <p:txBody>
          <a:bodyPr/>
          <a:lstStyle>
            <a:lvl1pPr>
              <a:defRPr/>
            </a:lvl1pPr>
          </a:lstStyle>
          <a:p>
            <a:pPr>
              <a:defRPr/>
            </a:pPr>
            <a:fld id="{06DE056A-FF48-41B0-A803-A598062AF77D}" type="datetimeFigureOut">
              <a:rPr lang="zh-CN" altLang="en-US"/>
              <a:pPr>
                <a:defRPr/>
              </a:pPr>
              <a:t>2020/6/13</a:t>
            </a:fld>
            <a:endParaRPr lang="zh-CN" altLang="en-US"/>
          </a:p>
        </p:txBody>
      </p:sp>
      <p:sp>
        <p:nvSpPr>
          <p:cNvPr id="4"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p:txBody>
          <a:bodyPr/>
          <a:lstStyle>
            <a:lvl1pPr>
              <a:defRPr/>
            </a:lvl1pPr>
          </a:lstStyle>
          <a:p>
            <a:pPr>
              <a:defRPr/>
            </a:pPr>
            <a:fld id="{CF85757E-D1A0-4581-BEE6-9E3E2361F5B8}" type="slidenum">
              <a:rPr lang="zh-CN" altLang="en-US"/>
              <a:pPr>
                <a:defRPr/>
              </a:pPr>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p:txBody>
          <a:bodyPr/>
          <a:lstStyle>
            <a:lvl1pPr>
              <a:defRPr/>
            </a:lvl1pPr>
          </a:lstStyle>
          <a:p>
            <a:pPr>
              <a:defRPr/>
            </a:pPr>
            <a:fld id="{5F81C35E-E7D3-4469-947C-2425E5EE580C}" type="datetimeFigureOut">
              <a:rPr lang="zh-CN" altLang="en-US"/>
              <a:pPr>
                <a:defRPr/>
              </a:pPr>
              <a:t>2020/6/13</a:t>
            </a:fld>
            <a:endParaRPr lang="zh-CN" altLang="en-US"/>
          </a:p>
        </p:txBody>
      </p:sp>
      <p:sp>
        <p:nvSpPr>
          <p:cNvPr id="3"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p:txBody>
          <a:bodyPr/>
          <a:lstStyle>
            <a:lvl1pPr>
              <a:defRPr/>
            </a:lvl1pPr>
          </a:lstStyle>
          <a:p>
            <a:pPr>
              <a:defRPr/>
            </a:pPr>
            <a:fld id="{FB1CA751-CCAC-4931-87F9-D7F5D3C10C69}" type="slidenum">
              <a:rPr lang="zh-CN" altLang="en-US"/>
              <a:pPr>
                <a:defRPr/>
              </a:pPr>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0ED69449-315C-42C2-B188-11FBC31149B5}" type="datetimeFigureOut">
              <a:rPr lang="zh-CN" altLang="en-US"/>
              <a:pPr>
                <a:defRPr/>
              </a:pPr>
              <a:t>2020/6/13</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AFDB3E85-1BC6-4DBD-B167-70EF980489DD}" type="slidenum">
              <a:rPr lang="zh-CN" altLang="en-US"/>
              <a:pPr>
                <a:defRPr/>
              </a:pPr>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662F8D1C-9B98-4BAA-93B8-BC29C21FDE4C}" type="datetimeFigureOut">
              <a:rPr lang="zh-CN" altLang="en-US"/>
              <a:pPr>
                <a:defRPr/>
              </a:pPr>
              <a:t>2020/6/13</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04F944BA-E526-49C2-A930-104DF4BF6491}" type="slidenum">
              <a:rPr lang="zh-CN" altLang="en-US"/>
              <a:pPr>
                <a:defRPr/>
              </a:pPr>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172E5463-364A-415D-A2F4-15C4E0C1CF7F}" type="datetimeFigureOut">
              <a:rPr lang="zh-CN" altLang="en-US"/>
              <a:pPr>
                <a:defRPr/>
              </a:pPr>
              <a:t>2020/6/13</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BE843DF4-2F2C-43E1-8075-96C1720FCE39}" type="slidenum">
              <a:rPr lang="zh-CN" altLang="en-US"/>
              <a:pPr>
                <a:defRPr/>
              </a:pPr>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D19F3F6D-E770-451C-A93F-911BAE0958FA}" type="datetimeFigureOut">
              <a:rPr lang="zh-CN" altLang="en-US"/>
              <a:pPr>
                <a:defRPr/>
              </a:pPr>
              <a:t>2020/6/13</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E52CE2C9-FBB2-4C9B-8922-2330AD8F1F6F}" type="slidenum">
              <a:rPr lang="zh-CN" altLang="en-US"/>
              <a:pPr>
                <a:defRPr/>
              </a:pPr>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p:txBody>
          <a:bodyPr/>
          <a:lstStyle>
            <a:lvl1pPr>
              <a:defRPr/>
            </a:lvl1pPr>
          </a:lstStyle>
          <a:p>
            <a:pPr>
              <a:defRPr/>
            </a:pPr>
            <a:fld id="{18C97D75-64ED-4A27-95D3-9AA88D30261E}" type="datetimeFigureOut">
              <a:rPr lang="zh-CN" altLang="en-US"/>
              <a:pPr>
                <a:defRPr/>
              </a:pPr>
              <a:t>2020/6/13</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CCE9CB7E-7A58-4FE8-BD97-FBC7F0E89A02}" type="slidenum">
              <a:rPr lang="zh-CN" altLang="en-US"/>
              <a:pPr>
                <a:defRPr/>
              </a:pPr>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E7670809-928C-4EA6-9EE7-FC76850FC68D}" type="datetimeFigureOut">
              <a:rPr lang="zh-CN" altLang="en-US"/>
              <a:pPr>
                <a:defRPr/>
              </a:pPr>
              <a:t>2020/6/13</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572BEB05-DA66-4992-AE96-02274E84FDF9}" type="slidenum">
              <a:rPr lang="zh-CN" altLang="en-US"/>
              <a:pPr>
                <a:defRPr/>
              </a:pPr>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p:cNvSpPr>
            <a:spLocks noGrp="1" noChangeArrowheads="1"/>
          </p:cNvSpPr>
          <p:nvPr>
            <p:ph type="dt" sz="half" idx="10"/>
          </p:nvPr>
        </p:nvSpPr>
        <p:spPr/>
        <p:txBody>
          <a:bodyPr/>
          <a:lstStyle>
            <a:lvl1pPr>
              <a:defRPr/>
            </a:lvl1pPr>
          </a:lstStyle>
          <a:p>
            <a:pPr>
              <a:defRPr/>
            </a:pPr>
            <a:fld id="{E8269F11-37C6-40AD-8554-A8A37C9B70CB}" type="datetimeFigureOut">
              <a:rPr lang="zh-CN" altLang="en-US"/>
              <a:pPr>
                <a:defRPr/>
              </a:pPr>
              <a:t>2020/6/13</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34AF100A-D4BD-4415-BC5B-E066CC423F65}"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7B922AF-2D79-44DC-8887-05E5D10022BF}" type="datetimeFigureOut">
              <a:rPr lang="zh-CN" altLang="en-US"/>
              <a:pPr>
                <a:defRPr/>
              </a:pPr>
              <a:t>2020/6/13</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80E1403C-2ACC-4EA5-B3F6-D5A6709EB2A9}" type="slidenum">
              <a:rPr lang="zh-CN" altLang="en-US"/>
              <a:pPr>
                <a:defRPr/>
              </a:pPr>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p:txBody>
          <a:bodyPr/>
          <a:lstStyle>
            <a:lvl1pPr>
              <a:defRPr/>
            </a:lvl1pPr>
          </a:lstStyle>
          <a:p>
            <a:pPr>
              <a:defRPr/>
            </a:pPr>
            <a:fld id="{4E7FFAFB-3A1A-47F1-9CD8-7F75044DD751}" type="datetimeFigureOut">
              <a:rPr lang="zh-CN" altLang="en-US"/>
              <a:pPr>
                <a:defRPr/>
              </a:pPr>
              <a:t>2020/6/13</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D4D896DF-3061-40E4-93B5-4836CBDE2FC5}" type="slidenum">
              <a:rPr lang="zh-CN" altLang="en-US"/>
              <a:pPr>
                <a:defRPr/>
              </a:pPr>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p:txBody>
          <a:bodyPr/>
          <a:lstStyle>
            <a:lvl1pPr>
              <a:defRPr/>
            </a:lvl1pPr>
          </a:lstStyle>
          <a:p>
            <a:pPr>
              <a:defRPr/>
            </a:pPr>
            <a:fld id="{348CDAF8-0344-464B-B4A9-B9DC234966CA}" type="datetimeFigureOut">
              <a:rPr lang="zh-CN" altLang="en-US"/>
              <a:pPr>
                <a:defRPr/>
              </a:pPr>
              <a:t>2020/6/13</a:t>
            </a:fld>
            <a:endParaRPr lang="zh-CN" altLang="en-US"/>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pPr>
              <a:defRPr/>
            </a:pPr>
            <a:fld id="{2BB8BD0E-3993-44F4-BE6D-8677063492EC}" type="slidenum">
              <a:rPr lang="zh-CN" altLang="en-US"/>
              <a:pPr>
                <a:defRPr/>
              </a:pPr>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p:txBody>
          <a:bodyPr/>
          <a:lstStyle>
            <a:lvl1pPr>
              <a:defRPr/>
            </a:lvl1pPr>
          </a:lstStyle>
          <a:p>
            <a:pPr>
              <a:defRPr/>
            </a:pPr>
            <a:fld id="{5AA6B075-7C40-419E-8089-CC926DBBAF50}" type="datetimeFigureOut">
              <a:rPr lang="zh-CN" altLang="en-US"/>
              <a:pPr>
                <a:defRPr/>
              </a:pPr>
              <a:t>2020/6/13</a:t>
            </a:fld>
            <a:endParaRPr lang="zh-CN" altLang="en-US"/>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pPr>
              <a:defRPr/>
            </a:pPr>
            <a:fld id="{8761B732-4C77-4500-A681-3EE97262BC3A}" type="slidenum">
              <a:rPr lang="zh-CN" altLang="en-US"/>
              <a:pPr>
                <a:defRPr/>
              </a:pPr>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2A165F21-9CA8-401A-9E27-F13D5FA9FB19}" type="datetimeFigureOut">
              <a:rPr lang="zh-CN" altLang="en-US"/>
              <a:pPr>
                <a:defRPr/>
              </a:pPr>
              <a:t>2020/6/13</a:t>
            </a:fld>
            <a:endParaRPr lang="zh-CN" altLang="en-US"/>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pPr>
              <a:defRPr/>
            </a:pPr>
            <a:fld id="{B5D06E40-419F-48D4-82F3-05D443C95956}" type="slidenum">
              <a:rPr lang="zh-CN" altLang="en-US"/>
              <a:pPr>
                <a:defRPr/>
              </a:pPr>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80F15429-63EE-4521-A602-986F191568C6}" type="datetimeFigureOut">
              <a:rPr lang="zh-CN" altLang="en-US"/>
              <a:pPr>
                <a:defRPr/>
              </a:pPr>
              <a:t>2020/6/13</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107D073E-6376-4959-95C4-11A7881471D4}" type="slidenum">
              <a:rPr lang="zh-CN" altLang="en-US"/>
              <a:pPr>
                <a:defRPr/>
              </a:pPr>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A8F525DD-AE07-43D2-B37D-ADEBDB45E487}" type="datetimeFigureOut">
              <a:rPr lang="zh-CN" altLang="en-US"/>
              <a:pPr>
                <a:defRPr/>
              </a:pPr>
              <a:t>2020/6/13</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5CF71718-FDF2-4D2D-9CC2-70D981D2051C}" type="slidenum">
              <a:rPr lang="zh-CN" altLang="en-US"/>
              <a:pPr>
                <a:defRPr/>
              </a:pPr>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392F8C3C-14CA-4F40-9E3B-EF18D4207765}" type="datetimeFigureOut">
              <a:rPr lang="zh-CN" altLang="en-US"/>
              <a:pPr>
                <a:defRPr/>
              </a:pPr>
              <a:t>2020/6/13</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71897B1B-FA26-4504-836B-E496D45BDCAC}" type="slidenum">
              <a:rPr lang="zh-CN" altLang="en-US"/>
              <a:pPr>
                <a:defRPr/>
              </a:pPr>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0CF7648E-326F-4D6F-AA01-C3E435F4DDFA}" type="datetimeFigureOut">
              <a:rPr lang="zh-CN" altLang="en-US"/>
              <a:pPr>
                <a:defRPr/>
              </a:pPr>
              <a:t>2020/6/13</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11C0E89-F8F2-47C7-95E2-B289824A70B4}" type="slidenum">
              <a:rPr lang="zh-CN" altLang="en-US"/>
              <a:pPr>
                <a:defRPr/>
              </a:pPr>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p:cNvSpPr>
            <a:spLocks noGrp="1" noChangeArrowheads="1"/>
          </p:cNvSpPr>
          <p:nvPr>
            <p:ph type="dt" sz="half" idx="10"/>
          </p:nvPr>
        </p:nvSpPr>
        <p:spPr/>
        <p:txBody>
          <a:bodyPr/>
          <a:lstStyle>
            <a:lvl1pPr>
              <a:defRPr/>
            </a:lvl1pPr>
          </a:lstStyle>
          <a:p>
            <a:pPr>
              <a:defRPr/>
            </a:pPr>
            <a:fld id="{B024F453-D11B-4F86-9340-C301D08C68B9}" type="datetimeFigureOut">
              <a:rPr lang="zh-CN" altLang="en-US"/>
              <a:pPr>
                <a:defRPr/>
              </a:pPr>
              <a:t>2020/6/13</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6AE6011E-047D-4B8E-9AED-43F1CD92A6CD}" type="slidenum">
              <a:rPr lang="zh-CN" altLang="en-US"/>
              <a:pPr>
                <a:defRPr/>
              </a:pPr>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01DAF3F8-12AB-4DD7-88FD-4DEC95F61558}" type="datetimeFigureOut">
              <a:rPr lang="zh-CN" altLang="en-US"/>
              <a:pPr>
                <a:defRPr/>
              </a:pPr>
              <a:t>2020/6/13</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B312CC65-C74B-4887-8AF9-4ADDA58B427D}"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2CBC02F-52A8-460A-BCE4-6E6F0EAB917B}"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2AF1367-FA5E-4FAF-A1F3-21F244A20448}" type="slidenum">
              <a:rPr lang="zh-CN" altLang="en-US"/>
              <a:pPr>
                <a:defRPr/>
              </a:pPr>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p:cNvSpPr>
            <a:spLocks noGrp="1" noChangeArrowheads="1"/>
          </p:cNvSpPr>
          <p:nvPr>
            <p:ph type="dt" sz="half" idx="10"/>
          </p:nvPr>
        </p:nvSpPr>
        <p:spPr/>
        <p:txBody>
          <a:bodyPr/>
          <a:lstStyle>
            <a:lvl1pPr>
              <a:defRPr/>
            </a:lvl1pPr>
          </a:lstStyle>
          <a:p>
            <a:pPr>
              <a:defRPr/>
            </a:pPr>
            <a:fld id="{24823D5B-33D5-4985-9FBE-E67B0CC8FD45}" type="datetimeFigureOut">
              <a:rPr lang="zh-CN" altLang="en-US"/>
              <a:pPr>
                <a:defRPr/>
              </a:pPr>
              <a:t>2020/6/13</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64850402-74E2-4617-93DD-99B9AC3CCBD6}" type="slidenum">
              <a:rPr lang="zh-CN" altLang="en-US"/>
              <a:pPr>
                <a:defRPr/>
              </a:pPr>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p:cNvSpPr>
            <a:spLocks noGrp="1" noChangeArrowheads="1"/>
          </p:cNvSpPr>
          <p:nvPr>
            <p:ph type="dt" sz="half" idx="10"/>
          </p:nvPr>
        </p:nvSpPr>
        <p:spPr/>
        <p:txBody>
          <a:bodyPr/>
          <a:lstStyle>
            <a:lvl1pPr>
              <a:defRPr/>
            </a:lvl1pPr>
          </a:lstStyle>
          <a:p>
            <a:pPr>
              <a:defRPr/>
            </a:pPr>
            <a:fld id="{45F6912C-359F-47D8-A387-BC345B60243B}" type="datetimeFigureOut">
              <a:rPr lang="zh-CN" altLang="en-US"/>
              <a:pPr>
                <a:defRPr/>
              </a:pPr>
              <a:t>2020/6/13</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F79EC748-5F52-4B53-85CC-A56F84C815CF}" type="slidenum">
              <a:rPr lang="zh-CN" altLang="en-US"/>
              <a:pPr>
                <a:defRPr/>
              </a:pPr>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p:cNvSpPr>
            <a:spLocks noGrp="1" noChangeArrowheads="1"/>
          </p:cNvSpPr>
          <p:nvPr>
            <p:ph type="dt" sz="half" idx="10"/>
          </p:nvPr>
        </p:nvSpPr>
        <p:spPr/>
        <p:txBody>
          <a:bodyPr/>
          <a:lstStyle>
            <a:lvl1pPr>
              <a:defRPr/>
            </a:lvl1pPr>
          </a:lstStyle>
          <a:p>
            <a:pPr>
              <a:defRPr/>
            </a:pPr>
            <a:fld id="{C3E5CE4A-C5F7-40FC-B310-47428FC1C9F1}" type="datetimeFigureOut">
              <a:rPr lang="zh-CN" altLang="en-US"/>
              <a:pPr>
                <a:defRPr/>
              </a:pPr>
              <a:t>2020/6/13</a:t>
            </a:fld>
            <a:endParaRPr lang="zh-CN" altLang="en-US"/>
          </a:p>
        </p:txBody>
      </p:sp>
      <p:sp>
        <p:nvSpPr>
          <p:cNvPr id="8"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p:txBody>
          <a:bodyPr/>
          <a:lstStyle>
            <a:lvl1pPr>
              <a:defRPr/>
            </a:lvl1pPr>
          </a:lstStyle>
          <a:p>
            <a:pPr>
              <a:defRPr/>
            </a:pPr>
            <a:fld id="{27D8D115-0825-4F97-8A50-760C284CE6CC}" type="slidenum">
              <a:rPr lang="zh-CN" altLang="en-US"/>
              <a:pPr>
                <a:defRPr/>
              </a:pPr>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p:cNvSpPr>
            <a:spLocks noGrp="1" noChangeArrowheads="1"/>
          </p:cNvSpPr>
          <p:nvPr>
            <p:ph type="dt" sz="half" idx="10"/>
          </p:nvPr>
        </p:nvSpPr>
        <p:spPr/>
        <p:txBody>
          <a:bodyPr/>
          <a:lstStyle>
            <a:lvl1pPr>
              <a:defRPr/>
            </a:lvl1pPr>
          </a:lstStyle>
          <a:p>
            <a:pPr>
              <a:defRPr/>
            </a:pPr>
            <a:fld id="{85E975B0-9375-47CF-8121-AF3A4023E881}" type="datetimeFigureOut">
              <a:rPr lang="zh-CN" altLang="en-US"/>
              <a:pPr>
                <a:defRPr/>
              </a:pPr>
              <a:t>2020/6/13</a:t>
            </a:fld>
            <a:endParaRPr lang="zh-CN" altLang="en-US"/>
          </a:p>
        </p:txBody>
      </p:sp>
      <p:sp>
        <p:nvSpPr>
          <p:cNvPr id="4"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p:txBody>
          <a:bodyPr/>
          <a:lstStyle>
            <a:lvl1pPr>
              <a:defRPr/>
            </a:lvl1pPr>
          </a:lstStyle>
          <a:p>
            <a:pPr>
              <a:defRPr/>
            </a:pPr>
            <a:fld id="{FB48AC6A-FC3C-4FBD-9E93-E014429FBDB1}" type="slidenum">
              <a:rPr lang="zh-CN" altLang="en-US"/>
              <a:pPr>
                <a:defRPr/>
              </a:pPr>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p:txBody>
          <a:bodyPr/>
          <a:lstStyle>
            <a:lvl1pPr>
              <a:defRPr/>
            </a:lvl1pPr>
          </a:lstStyle>
          <a:p>
            <a:pPr>
              <a:defRPr/>
            </a:pPr>
            <a:fld id="{54C49D10-3759-4881-A964-50B51F72DBD6}" type="datetimeFigureOut">
              <a:rPr lang="zh-CN" altLang="en-US"/>
              <a:pPr>
                <a:defRPr/>
              </a:pPr>
              <a:t>2020/6/13</a:t>
            </a:fld>
            <a:endParaRPr lang="zh-CN" altLang="en-US"/>
          </a:p>
        </p:txBody>
      </p:sp>
      <p:sp>
        <p:nvSpPr>
          <p:cNvPr id="3"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p:txBody>
          <a:bodyPr/>
          <a:lstStyle>
            <a:lvl1pPr>
              <a:defRPr/>
            </a:lvl1pPr>
          </a:lstStyle>
          <a:p>
            <a:pPr>
              <a:defRPr/>
            </a:pPr>
            <a:fld id="{89E99CC4-BCF1-4529-9A28-F70631F4331F}" type="slidenum">
              <a:rPr lang="zh-CN" altLang="en-US"/>
              <a:pPr>
                <a:defRPr/>
              </a:pPr>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E0F5EC29-47BD-4847-8278-05014EA05985}" type="datetimeFigureOut">
              <a:rPr lang="zh-CN" altLang="en-US"/>
              <a:pPr>
                <a:defRPr/>
              </a:pPr>
              <a:t>2020/6/13</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F10598AF-BDEA-4541-8C4E-E9B07532C62A}" type="slidenum">
              <a:rPr lang="zh-CN" altLang="en-US"/>
              <a:pPr>
                <a:defRPr/>
              </a:pPr>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A649C446-4FC2-426B-95AE-CF95CD20057E}" type="datetimeFigureOut">
              <a:rPr lang="zh-CN" altLang="en-US"/>
              <a:pPr>
                <a:defRPr/>
              </a:pPr>
              <a:t>2020/6/13</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420B8C5A-1BE1-4474-BD8A-71C41E6C56FF}" type="slidenum">
              <a:rPr lang="zh-CN" altLang="en-US"/>
              <a:pPr>
                <a:defRPr/>
              </a:pPr>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181007EB-2C83-475D-AF09-9B227B2DC9E8}" type="datetimeFigureOut">
              <a:rPr lang="zh-CN" altLang="en-US"/>
              <a:pPr>
                <a:defRPr/>
              </a:pPr>
              <a:t>2020/6/13</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5E3692E3-6FB4-4013-9F24-038F0B1A46C6}" type="slidenum">
              <a:rPr lang="zh-CN" altLang="en-US"/>
              <a:pPr>
                <a:defRPr/>
              </a:pPr>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70FE4C27-1A4E-463C-878E-0F8A192E14B7}" type="datetimeFigureOut">
              <a:rPr lang="zh-CN" altLang="en-US"/>
              <a:pPr>
                <a:defRPr/>
              </a:pPr>
              <a:t>2020/6/13</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FB4A3512-5C9A-418E-91FC-C2C4A5AD61E0}" type="slidenum">
              <a:rPr lang="zh-CN" altLang="en-US"/>
              <a:pPr>
                <a:defRPr/>
              </a:pPr>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48ECA6DA-A52B-4E6E-9C3F-23FD4BA8FAB7}"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1603A08-72CE-4909-81A9-A17EA31621C3}"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959F6EE-1198-4592-8FEC-E9DAF3FC5372}" type="datetimeFigureOut">
              <a:rPr lang="zh-CN" altLang="en-US"/>
              <a:pPr>
                <a:defRPr/>
              </a:pPr>
              <a:t>2020/6/13</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01BB656-BB5C-445B-BEB3-459FDCC37CEE}" type="slidenum">
              <a:rPr lang="zh-CN" altLang="en-US"/>
              <a:pPr>
                <a:defRPr/>
              </a:pPr>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9D0FB39A-935D-4331-B7D5-3653FA426191}"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A941F05-6FC2-478E-90B3-D713CC9B4DA3}" type="slidenum">
              <a:rPr lang="zh-CN" altLang="en-US"/>
              <a:pPr>
                <a:defRPr/>
              </a:pPr>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7C3F8B39-C367-4FBC-93CD-36CA008ECD88}"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A5E0B663-46BC-4437-A471-D8F0D5B1473D}" type="slidenum">
              <a:rPr lang="zh-CN" altLang="en-US"/>
              <a:pPr>
                <a:defRPr/>
              </a:pPr>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D77B0A6B-8170-467E-A2AD-926D87CC10C3}" type="datetimeFigureOut">
              <a:rPr lang="zh-CN" altLang="en-US"/>
              <a:pPr>
                <a:defRPr/>
              </a:pPr>
              <a:t>2020/6/13</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4B503C47-AA4A-4AD8-AACE-8080916A1F3B}" type="slidenum">
              <a:rPr lang="zh-CN" altLang="en-US"/>
              <a:pPr>
                <a:defRPr/>
              </a:pPr>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47E4911D-9937-44F8-B8DE-AE7743874F50}" type="datetimeFigureOut">
              <a:rPr lang="zh-CN" altLang="en-US"/>
              <a:pPr>
                <a:defRPr/>
              </a:pPr>
              <a:t>2020/6/13</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51BA6363-746F-40C1-9CA8-CE24FC7EC5E2}" type="slidenum">
              <a:rPr lang="zh-CN" altLang="en-US"/>
              <a:pPr>
                <a:defRPr/>
              </a:pPr>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BD988474-DF53-4110-A85A-1F3E61A43270}" type="datetimeFigureOut">
              <a:rPr lang="zh-CN" altLang="en-US"/>
              <a:pPr>
                <a:defRPr/>
              </a:pPr>
              <a:t>2020/6/13</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8E0B47E1-E964-4915-85FF-FABDC6883141}" type="slidenum">
              <a:rPr lang="zh-CN" altLang="en-US"/>
              <a:pPr>
                <a:defRPr/>
              </a:pPr>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3973D124-5F00-4B6C-8652-36CE2DC62C29}" type="datetimeFigureOut">
              <a:rPr lang="zh-CN" altLang="en-US"/>
              <a:pPr>
                <a:defRPr/>
              </a:pPr>
              <a:t>2020/6/13</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FDE4D04D-5AAA-47A8-BA6B-96E8D6F93FC9}" type="slidenum">
              <a:rPr lang="zh-CN" altLang="en-US"/>
              <a:pPr>
                <a:defRPr/>
              </a:pPr>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08A728E-16BA-483A-9DAA-ED3B0F27BDC1}" type="datetimeFigureOut">
              <a:rPr lang="zh-CN" altLang="en-US"/>
              <a:pPr>
                <a:defRPr/>
              </a:pPr>
              <a:t>2020/6/13</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3310E06B-A0BA-4B86-91FC-47101842B837}" type="slidenum">
              <a:rPr lang="zh-CN" altLang="en-US"/>
              <a:pPr>
                <a:defRPr/>
              </a:pPr>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5ED9F0F1-1A55-4965-81AF-80AA1FBFE3C7}" type="datetimeFigureOut">
              <a:rPr lang="zh-CN" altLang="en-US"/>
              <a:pPr>
                <a:defRPr/>
              </a:pPr>
              <a:t>2020/6/13</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7BC7D174-1A71-4AEF-84A2-A257CA36D4DC}" type="slidenum">
              <a:rPr lang="zh-CN" altLang="en-US"/>
              <a:pPr>
                <a:defRPr/>
              </a:pPr>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2E46017C-4184-4384-8762-9BDB67709266}"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CFD68798-73A0-4C99-9E71-3F6C3E043B76}" type="slidenum">
              <a:rPr lang="zh-CN" altLang="en-US"/>
              <a:pPr>
                <a:defRPr/>
              </a:pPr>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17E63FA4-765E-4AB7-8C72-3C9911A3CC6D}" type="datetimeFigureOut">
              <a:rPr lang="zh-CN" altLang="en-US"/>
              <a:pPr>
                <a:defRPr/>
              </a:pPr>
              <a:t>2020/6/13</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D522F7F-BAE3-4B6A-A5F7-2C42CDACF2BF}"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2.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2.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2.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pPr>
              <a:defRPr/>
            </a:pPr>
            <a:fld id="{7F378FFD-BE70-47B1-BFEE-E03EB0084A1F}" type="datetimeFigureOut">
              <a:rPr lang="zh-CN" altLang="en-US"/>
              <a:pPr>
                <a:defRPr/>
              </a:pPr>
              <a:t>2020/6/13</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50040B58-9208-4C2A-B907-9E8222C2711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A870AF8C-30FC-4953-B764-AA4D84965B79}" type="datetimeFigureOut">
              <a:rPr lang="zh-CN" altLang="en-US"/>
              <a:pPr>
                <a:defRPr/>
              </a:pPr>
              <a:t>2020/6/13</a:t>
            </a:fld>
            <a:endParaRPr lang="zh-CN" altLang="en-US"/>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E45BCC5E-F40C-4193-86B8-678686B7E04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01C66336-B430-472D-A259-7FC2B7E68CAC}" type="datetimeFigureOut">
              <a:rPr lang="zh-CN" altLang="en-US"/>
              <a:pPr>
                <a:defRPr/>
              </a:pPr>
              <a:t>2020/6/13</a:t>
            </a:fld>
            <a:endParaRPr lang="zh-CN" altLang="en-US"/>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956EEBB2-7BDE-4B27-B2EB-C1DDE010557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D3794A62-93BB-4A2D-B843-B493D8ED773E}" type="datetimeFigureOut">
              <a:rPr lang="zh-CN" altLang="en-US"/>
              <a:pPr>
                <a:defRPr/>
              </a:pPr>
              <a:t>2020/6/13</a:t>
            </a:fld>
            <a:endParaRPr lang="zh-CN" altLang="en-US"/>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71E8AB3A-6313-4E84-9F1C-800376DBD10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A5D6CF6B-ADD0-4605-97E4-55C16FB1162C}" type="datetimeFigureOut">
              <a:rPr lang="zh-CN" altLang="en-US"/>
              <a:pPr>
                <a:defRPr/>
              </a:pPr>
              <a:t>2020/6/13</a:t>
            </a:fld>
            <a:endParaRPr lang="zh-CN" altLang="en-US"/>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62F6FBDF-5792-4767-9E37-3FA4C85B47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217E5387-2008-47FC-B4EB-B0399464B045}" type="datetimeFigureOut">
              <a:rPr lang="zh-CN" altLang="en-US"/>
              <a:pPr>
                <a:defRPr/>
              </a:pPr>
              <a:t>2020/6/13</a:t>
            </a:fld>
            <a:endParaRPr lang="zh-CN" altLang="en-US"/>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AEEF2EB1-D2CC-436E-B156-4F109E8EDF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8DCBF038-8F8A-4D9A-8E1D-E6D68F108D50}" type="datetimeFigureOut">
              <a:rPr lang="zh-CN" altLang="en-US"/>
              <a:pPr>
                <a:defRPr/>
              </a:pPr>
              <a:t>2020/6/13</a:t>
            </a:fld>
            <a:endParaRPr lang="zh-CN" altLang="en-US"/>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557B5BC0-FDA3-4C84-9DE8-76415FD8D24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250B9FAE-82D9-41AB-90CB-91C43726C12B}" type="datetimeFigureOut">
              <a:rPr lang="zh-CN" altLang="en-US"/>
              <a:pPr>
                <a:defRPr/>
              </a:pPr>
              <a:t>2020/6/13</a:t>
            </a:fld>
            <a:endParaRPr lang="zh-CN" altLang="en-US"/>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C8C1FF0E-88CD-4A8B-B709-58E9E478FEB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34B1E7F6-A919-4684-9F9D-4A027B39B151}" type="datetimeFigureOut">
              <a:rPr lang="zh-CN" altLang="en-US"/>
              <a:pPr>
                <a:defRPr/>
              </a:pPr>
              <a:t>2020/6/13</a:t>
            </a:fld>
            <a:endParaRPr lang="zh-CN" altLang="en-US"/>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AD9CC471-243B-4BCB-AFE5-E365A335974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EC973AEF-B83D-4382-90EF-7B638A13EF6D}" type="datetimeFigureOut">
              <a:rPr lang="zh-CN" altLang="en-US"/>
              <a:pPr>
                <a:defRPr/>
              </a:pPr>
              <a:t>2020/6/13</a:t>
            </a:fld>
            <a:endParaRPr lang="zh-CN" altLang="en-US"/>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B08BB93D-ACA5-4E30-9EF8-B2DF2528306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EF574EF0-7AE6-4838-8044-DD46E282D74E}" type="datetimeFigureOut">
              <a:rPr lang="zh-CN" altLang="en-US"/>
              <a:pPr>
                <a:defRPr/>
              </a:pPr>
              <a:t>2020/6/13</a:t>
            </a:fld>
            <a:endParaRPr lang="zh-CN" altLang="en-US"/>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C1B7223F-5FC4-4098-9731-88A5EE4B751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9E7E76B1-350C-479E-823C-6DB007F82A4F}" type="datetimeFigureOut">
              <a:rPr lang="zh-CN" altLang="en-US"/>
              <a:pPr>
                <a:defRPr/>
              </a:pPr>
              <a:t>2020/6/13</a:t>
            </a:fld>
            <a:endParaRPr lang="zh-CN" altLang="en-US"/>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B16723AE-0CFA-493A-8638-2A1AD520AFB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audio" Target="../media/media1.mp3"/><Relationship Id="rId7" Type="http://schemas.openxmlformats.org/officeDocument/2006/relationships/image" Target="../media/image5.png"/><Relationship Id="rId2" Type="http://schemas.microsoft.com/office/2007/relationships/media" Target="../media/media1.mp3"/><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55.png"/><Relationship Id="rId3" Type="http://schemas.openxmlformats.org/officeDocument/2006/relationships/tags" Target="../tags/tag3.xml"/><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8.png"/><Relationship Id="rId11" Type="http://schemas.openxmlformats.org/officeDocument/2006/relationships/image" Target="../media/image53.jpeg"/><Relationship Id="rId5" Type="http://schemas.openxmlformats.org/officeDocument/2006/relationships/slideLayout" Target="../slideLayouts/slideLayout7.xml"/><Relationship Id="rId10" Type="http://schemas.openxmlformats.org/officeDocument/2006/relationships/image" Target="../media/image52.png"/><Relationship Id="rId4" Type="http://schemas.openxmlformats.org/officeDocument/2006/relationships/tags" Target="../tags/tag4.xml"/><Relationship Id="rId9"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jpg"/></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2.png"/><Relationship Id="rId3" Type="http://schemas.openxmlformats.org/officeDocument/2006/relationships/notesSlide" Target="../notesSlides/notesSlide2.xml"/><Relationship Id="rId7" Type="http://schemas.openxmlformats.org/officeDocument/2006/relationships/image" Target="../media/image7.emf"/><Relationship Id="rId12"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0.png"/><Relationship Id="rId5" Type="http://schemas.openxmlformats.org/officeDocument/2006/relationships/image" Target="../media/image6.emf"/><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emf"/><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tags" Target="../tags/tag7.xml"/><Relationship Id="rId7" Type="http://schemas.openxmlformats.org/officeDocument/2006/relationships/image" Target="../media/image51.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50.jpg"/><Relationship Id="rId11" Type="http://schemas.openxmlformats.org/officeDocument/2006/relationships/image" Target="../media/image79.jpg"/><Relationship Id="rId5" Type="http://schemas.openxmlformats.org/officeDocument/2006/relationships/slideLayout" Target="../slideLayouts/slideLayout7.xml"/><Relationship Id="rId10" Type="http://schemas.openxmlformats.org/officeDocument/2006/relationships/image" Target="../media/image78.jpg"/><Relationship Id="rId4" Type="http://schemas.openxmlformats.org/officeDocument/2006/relationships/tags" Target="../tags/tag8.xml"/><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tags" Target="../tags/tag11.xml"/><Relationship Id="rId7" Type="http://schemas.openxmlformats.org/officeDocument/2006/relationships/image" Target="../media/image50.jp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84.png"/><Relationship Id="rId11" Type="http://schemas.openxmlformats.org/officeDocument/2006/relationships/image" Target="../media/image86.png"/><Relationship Id="rId5" Type="http://schemas.openxmlformats.org/officeDocument/2006/relationships/slideLayout" Target="../slideLayouts/slideLayout7.xml"/><Relationship Id="rId10" Type="http://schemas.openxmlformats.org/officeDocument/2006/relationships/image" Target="../media/image85.png"/><Relationship Id="rId4" Type="http://schemas.openxmlformats.org/officeDocument/2006/relationships/tags" Target="../tags/tag12.xml"/><Relationship Id="rId9" Type="http://schemas.openxmlformats.org/officeDocument/2006/relationships/image" Target="../media/image53.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8.e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17.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9.jpg"/><Relationship Id="rId4" Type="http://schemas.openxmlformats.org/officeDocument/2006/relationships/image" Target="../media/image88.jpeg"/></Relationships>
</file>

<file path=ppt/slides/_rels/slide25.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notesSlide" Target="../notesSlides/notesSlide11.xml"/><Relationship Id="rId7"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5.png"/><Relationship Id="rId5" Type="http://schemas.openxmlformats.org/officeDocument/2006/relationships/image" Target="../media/image90.emf"/><Relationship Id="rId10" Type="http://schemas.openxmlformats.org/officeDocument/2006/relationships/image" Target="../media/image91.wmf"/><Relationship Id="rId4" Type="http://schemas.openxmlformats.org/officeDocument/2006/relationships/oleObject" Target="../embeddings/oleObject11.bin"/><Relationship Id="rId9"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17.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1.png"/><Relationship Id="rId5" Type="http://schemas.openxmlformats.org/officeDocument/2006/relationships/image" Target="../media/image19.png"/><Relationship Id="rId10"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5.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2.emf"/><Relationship Id="rId5" Type="http://schemas.openxmlformats.org/officeDocument/2006/relationships/oleObject" Target="../embeddings/oleObject6.bin"/><Relationship Id="rId4" Type="http://schemas.openxmlformats.org/officeDocument/2006/relationships/image" Target="../media/image15.png"/><Relationship Id="rId9" Type="http://schemas.openxmlformats.org/officeDocument/2006/relationships/image" Target="../media/image23.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26.wmf"/><Relationship Id="rId5" Type="http://schemas.openxmlformats.org/officeDocument/2006/relationships/oleObject" Target="../embeddings/oleObject9.bin"/><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8.e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5026090" y="2705100"/>
            <a:ext cx="3544337" cy="3533956"/>
          </a:xfrm>
          <a:prstGeom prst="ellipse">
            <a:avLst/>
          </a:prstGeom>
          <a:gradFill flip="none" rotWithShape="1">
            <a:gsLst>
              <a:gs pos="2000">
                <a:schemeClr val="bg1"/>
              </a:gs>
              <a:gs pos="0">
                <a:schemeClr val="accent3">
                  <a:lumMod val="5000"/>
                  <a:lumOff val="95000"/>
                </a:schemeClr>
              </a:gs>
              <a:gs pos="52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713" y="2359275"/>
            <a:ext cx="4286599" cy="2123658"/>
          </a:xfrm>
          <a:custGeom>
            <a:avLst/>
            <a:gdLst>
              <a:gd name="connsiteX0" fmla="*/ 0 w 3992217"/>
              <a:gd name="connsiteY0" fmla="*/ 0 h 1354217"/>
              <a:gd name="connsiteX1" fmla="*/ 3992217 w 3992217"/>
              <a:gd name="connsiteY1" fmla="*/ 0 h 1354217"/>
              <a:gd name="connsiteX2" fmla="*/ 3992217 w 3992217"/>
              <a:gd name="connsiteY2" fmla="*/ 1354217 h 1354217"/>
              <a:gd name="connsiteX3" fmla="*/ 0 w 3992217"/>
              <a:gd name="connsiteY3" fmla="*/ 1354217 h 1354217"/>
              <a:gd name="connsiteX4" fmla="*/ 0 w 3992217"/>
              <a:gd name="connsiteY4" fmla="*/ 0 h 1354217"/>
              <a:gd name="connsiteX0" fmla="*/ 495300 w 3992217"/>
              <a:gd name="connsiteY0" fmla="*/ 243840 h 1354217"/>
              <a:gd name="connsiteX1" fmla="*/ 3992217 w 3992217"/>
              <a:gd name="connsiteY1" fmla="*/ 0 h 1354217"/>
              <a:gd name="connsiteX2" fmla="*/ 3992217 w 3992217"/>
              <a:gd name="connsiteY2" fmla="*/ 1354217 h 1354217"/>
              <a:gd name="connsiteX3" fmla="*/ 0 w 3992217"/>
              <a:gd name="connsiteY3" fmla="*/ 1354217 h 1354217"/>
              <a:gd name="connsiteX4" fmla="*/ 495300 w 3992217"/>
              <a:gd name="connsiteY4" fmla="*/ 243840 h 1354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2217" h="1354217">
                <a:moveTo>
                  <a:pt x="495300" y="243840"/>
                </a:moveTo>
                <a:lnTo>
                  <a:pt x="3992217" y="0"/>
                </a:lnTo>
                <a:lnTo>
                  <a:pt x="3992217" y="1354217"/>
                </a:lnTo>
                <a:lnTo>
                  <a:pt x="0" y="1354217"/>
                </a:lnTo>
                <a:lnTo>
                  <a:pt x="495300" y="243840"/>
                </a:lnTo>
                <a:close/>
              </a:path>
            </a:pathLst>
          </a:custGeom>
          <a:noFill/>
        </p:spPr>
        <p:txBody>
          <a:bodyPr wrap="square" rtlCol="0">
            <a:spAutoFit/>
          </a:bodyPr>
          <a:lstStyle/>
          <a:p>
            <a:r>
              <a:rPr lang="zh-CN" altLang="en-US" sz="6600" b="1" spc="600" dirty="0">
                <a:solidFill>
                  <a:schemeClr val="tx1">
                    <a:lumMod val="75000"/>
                    <a:lumOff val="25000"/>
                  </a:schemeClr>
                </a:solidFill>
                <a:latin typeface="微软雅黑" panose="020B0503020204020204" pitchFamily="34" charset="-122"/>
                <a:ea typeface="微软雅黑" panose="020B0503020204020204" pitchFamily="34" charset="-122"/>
              </a:rPr>
              <a:t>同心协力</a:t>
            </a:r>
            <a:endParaRPr lang="en-US" altLang="zh-CN" sz="6600" b="1" spc="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6600" b="1" spc="600" dirty="0">
                <a:solidFill>
                  <a:schemeClr val="tx1">
                    <a:lumMod val="75000"/>
                    <a:lumOff val="25000"/>
                  </a:schemeClr>
                </a:solidFill>
                <a:latin typeface="微软雅黑" panose="020B0503020204020204" pitchFamily="34" charset="-122"/>
                <a:ea typeface="微软雅黑" panose="020B0503020204020204" pitchFamily="34" charset="-122"/>
              </a:rPr>
              <a:t>共克时艰</a:t>
            </a:r>
            <a:endParaRPr lang="zh-CN" altLang="en-US" sz="44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41301" y="505186"/>
            <a:ext cx="6801862" cy="1107996"/>
          </a:xfrm>
          <a:prstGeom prst="rect">
            <a:avLst/>
          </a:prstGeom>
          <a:noFill/>
        </p:spPr>
        <p:txBody>
          <a:bodyPr wrap="none" rtlCol="0">
            <a:spAutoFit/>
          </a:bodyPr>
          <a:lstStyle/>
          <a:p>
            <a:r>
              <a:rPr lang="zh-CN" altLang="en-US" sz="6600" spc="-150" dirty="0">
                <a:solidFill>
                  <a:srgbClr val="33C4C1"/>
                </a:solidFill>
                <a:latin typeface="Yu Gothic UI" panose="020B0500000000000000" pitchFamily="34" charset="-128"/>
                <a:ea typeface="Yu Gothic UI" panose="020B0500000000000000" pitchFamily="34" charset="-128"/>
              </a:rPr>
              <a:t>新冠肺炎主题网站</a:t>
            </a:r>
            <a:endParaRPr lang="zh-CN" altLang="en-US" sz="5400" spc="-150" dirty="0">
              <a:solidFill>
                <a:srgbClr val="33C4C1"/>
              </a:solidFill>
              <a:latin typeface="Yu Gothic UI" panose="020B0500000000000000" pitchFamily="34" charset="-128"/>
              <a:ea typeface="Yu Gothic UI" panose="020B0500000000000000" pitchFamily="34" charset="-128"/>
            </a:endParaRPr>
          </a:p>
        </p:txBody>
      </p:sp>
      <p:pic>
        <p:nvPicPr>
          <p:cNvPr id="4" name="Anasazi Stardance Ancient Brotherhoo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685800" y="6614126"/>
            <a:ext cx="208348" cy="208348"/>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8396" y="368300"/>
            <a:ext cx="5374830" cy="5804353"/>
          </a:xfrm>
          <a:prstGeom prst="rect">
            <a:avLst/>
          </a:prstGeom>
        </p:spPr>
      </p:pic>
      <p:sp>
        <p:nvSpPr>
          <p:cNvPr id="13" name="文本框 5"/>
          <p:cNvSpPr txBox="1">
            <a:spLocks noChangeArrowheads="1"/>
          </p:cNvSpPr>
          <p:nvPr/>
        </p:nvSpPr>
        <p:spPr bwMode="auto">
          <a:xfrm>
            <a:off x="611324" y="5910459"/>
            <a:ext cx="28028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800" dirty="0">
                <a:solidFill>
                  <a:schemeClr val="tx1">
                    <a:lumMod val="50000"/>
                    <a:lumOff val="50000"/>
                  </a:schemeClr>
                </a:solidFill>
                <a:latin typeface="Impact" panose="020B0806030902050204" pitchFamily="34" charset="0"/>
              </a:rPr>
              <a:t>@</a:t>
            </a:r>
            <a:r>
              <a:rPr lang="en-US" altLang="zh-CN" sz="2800" dirty="0">
                <a:solidFill>
                  <a:srgbClr val="2BA854"/>
                </a:solidFill>
                <a:latin typeface="Impact" panose="020B0806030902050204" pitchFamily="34" charset="0"/>
              </a:rPr>
              <a:t>NK</a:t>
            </a:r>
            <a:r>
              <a:rPr lang="en-US" altLang="zh-CN" sz="2800" dirty="0">
                <a:solidFill>
                  <a:srgbClr val="513087"/>
                </a:solidFill>
                <a:latin typeface="Impact" panose="020B0806030902050204" pitchFamily="34" charset="0"/>
              </a:rPr>
              <a:t>to</a:t>
            </a:r>
            <a:r>
              <a:rPr lang="en-US" altLang="zh-CN" sz="2800" dirty="0">
                <a:solidFill>
                  <a:srgbClr val="DE4477"/>
                </a:solidFill>
                <a:latin typeface="Impact" panose="020B0806030902050204" pitchFamily="34" charset="0"/>
              </a:rPr>
              <a:t>Str</a:t>
            </a:r>
            <a:r>
              <a:rPr lang="en-US" altLang="zh-CN" sz="2800" dirty="0">
                <a:solidFill>
                  <a:srgbClr val="F4BB43"/>
                </a:solidFill>
                <a:latin typeface="Impact" panose="020B0806030902050204" pitchFamily="34" charset="0"/>
              </a:rPr>
              <a:t>ing</a:t>
            </a:r>
            <a:r>
              <a:rPr lang="zh-CN" altLang="en-US" sz="2800" dirty="0">
                <a:solidFill>
                  <a:schemeClr val="tx1">
                    <a:lumMod val="50000"/>
                    <a:lumOff val="50000"/>
                  </a:schemeClr>
                </a:solidFill>
                <a:latin typeface="Impact" panose="020B0806030902050204" pitchFamily="34" charset="0"/>
              </a:rPr>
              <a:t>小组</a:t>
            </a:r>
          </a:p>
        </p:txBody>
      </p:sp>
      <p:sp>
        <p:nvSpPr>
          <p:cNvPr id="14" name="圆角矩形 6"/>
          <p:cNvSpPr>
            <a:spLocks noChangeArrowheads="1"/>
          </p:cNvSpPr>
          <p:nvPr/>
        </p:nvSpPr>
        <p:spPr bwMode="auto">
          <a:xfrm>
            <a:off x="629176" y="5828493"/>
            <a:ext cx="2767167" cy="685518"/>
          </a:xfrm>
          <a:prstGeom prst="roundRect">
            <a:avLst>
              <a:gd name="adj" fmla="val 16667"/>
            </a:avLst>
          </a:prstGeom>
          <a:noFill/>
          <a:ln w="3175">
            <a:solidFill>
              <a:srgbClr val="595959"/>
            </a:solidFill>
            <a:rou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3904441426"/>
              </p:ext>
            </p:extLst>
          </p:nvPr>
        </p:nvGraphicFramePr>
        <p:xfrm>
          <a:off x="4864724" y="2510581"/>
          <a:ext cx="4835972" cy="3923098"/>
        </p:xfrm>
        <a:graphic>
          <a:graphicData uri="http://schemas.openxmlformats.org/presentationml/2006/ole">
            <mc:AlternateContent xmlns:mc="http://schemas.openxmlformats.org/markup-compatibility/2006">
              <mc:Choice xmlns:v="urn:schemas-microsoft-com:vml" Requires="v">
                <p:oleObj spid="_x0000_s18800" name="CorelDRAW" r:id="rId8" imgW="3758630" imgH="3049920" progId="CorelDraw.Graphic.15">
                  <p:embed/>
                </p:oleObj>
              </mc:Choice>
              <mc:Fallback>
                <p:oleObj name="CorelDRAW" r:id="rId8" imgW="3758630" imgH="3049920" progId="CorelDraw.Graphic.15">
                  <p:embed/>
                  <p:pic>
                    <p:nvPicPr>
                      <p:cNvPr id="6" name="对象 5"/>
                      <p:cNvPicPr/>
                      <p:nvPr/>
                    </p:nvPicPr>
                    <p:blipFill>
                      <a:blip r:embed="rId9"/>
                      <a:stretch>
                        <a:fillRect/>
                      </a:stretch>
                    </p:blipFill>
                    <p:spPr>
                      <a:xfrm>
                        <a:off x="4864724" y="2510581"/>
                        <a:ext cx="4835972" cy="3923098"/>
                      </a:xfrm>
                      <a:prstGeom prst="rect">
                        <a:avLst/>
                      </a:prstGeom>
                      <a:ln>
                        <a:noFill/>
                      </a:ln>
                    </p:spPr>
                  </p:pic>
                </p:oleObj>
              </mc:Fallback>
            </mc:AlternateContent>
          </a:graphicData>
        </a:graphic>
      </p:graphicFrame>
    </p:spTree>
    <p:extLst>
      <p:ext uri="{BB962C8B-B14F-4D97-AF65-F5344CB8AC3E}">
        <p14:creationId xmlns:p14="http://schemas.microsoft.com/office/powerpoint/2010/main" val="117862731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2" fill="hold" nodeType="clickEffect" p14:presetBounceEnd="82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82000">
                                          <p:cBhvr additive="base">
                                            <p:cTn id="11" dur="2000" fill="hold"/>
                                            <p:tgtEl>
                                              <p:spTgt spid="3"/>
                                            </p:tgtEl>
                                            <p:attrNameLst>
                                              <p:attrName>ppt_x</p:attrName>
                                            </p:attrNameLst>
                                          </p:cBhvr>
                                          <p:tavLst>
                                            <p:tav tm="0">
                                              <p:val>
                                                <p:strVal val="0-#ppt_w/2"/>
                                              </p:val>
                                            </p:tav>
                                            <p:tav tm="100000">
                                              <p:val>
                                                <p:strVal val="#ppt_x"/>
                                              </p:val>
                                            </p:tav>
                                          </p:tavLst>
                                        </p:anim>
                                        <p:anim calcmode="lin" valueType="num" p14:bounceEnd="82000">
                                          <p:cBhvr additive="base">
                                            <p:cTn id="12" dur="2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94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94000">
                                          <p:cBhvr additive="base">
                                            <p:cTn id="15" dur="2000" fill="hold"/>
                                            <p:tgtEl>
                                              <p:spTgt spid="7"/>
                                            </p:tgtEl>
                                            <p:attrNameLst>
                                              <p:attrName>ppt_x</p:attrName>
                                            </p:attrNameLst>
                                          </p:cBhvr>
                                          <p:tavLst>
                                            <p:tav tm="0">
                                              <p:val>
                                                <p:strVal val="#ppt_x"/>
                                              </p:val>
                                            </p:tav>
                                            <p:tav tm="100000">
                                              <p:val>
                                                <p:strVal val="#ppt_x"/>
                                              </p:val>
                                            </p:tav>
                                          </p:tavLst>
                                        </p:anim>
                                        <p:anim calcmode="lin" valueType="num" p14:bounceEnd="94000">
                                          <p:cBhvr additive="base">
                                            <p:cTn id="16"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14:presetBounceEnd="82000">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14:bounceEnd="82000">
                                          <p:cBhvr additive="base">
                                            <p:cTn id="21" dur="1500" fill="hold"/>
                                            <p:tgtEl>
                                              <p:spTgt spid="12"/>
                                            </p:tgtEl>
                                            <p:attrNameLst>
                                              <p:attrName>ppt_x</p:attrName>
                                            </p:attrNameLst>
                                          </p:cBhvr>
                                          <p:tavLst>
                                            <p:tav tm="0">
                                              <p:val>
                                                <p:strVal val="#ppt_x"/>
                                              </p:val>
                                            </p:tav>
                                            <p:tav tm="100000">
                                              <p:val>
                                                <p:strVal val="#ppt_x"/>
                                              </p:val>
                                            </p:tav>
                                          </p:tavLst>
                                        </p:anim>
                                        <p:anim calcmode="lin" valueType="num" p14:bounceEnd="82000">
                                          <p:cBhvr additive="base">
                                            <p:cTn id="22" dur="1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14:presetBounceEnd="82000">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14:bounceEnd="82000">
                                          <p:cBhvr additive="base">
                                            <p:cTn id="27" dur="1500" fill="hold"/>
                                            <p:tgtEl>
                                              <p:spTgt spid="11"/>
                                            </p:tgtEl>
                                            <p:attrNameLst>
                                              <p:attrName>ppt_x</p:attrName>
                                            </p:attrNameLst>
                                          </p:cBhvr>
                                          <p:tavLst>
                                            <p:tav tm="0">
                                              <p:val>
                                                <p:strVal val="1+#ppt_w/2"/>
                                              </p:val>
                                            </p:tav>
                                            <p:tav tm="100000">
                                              <p:val>
                                                <p:strVal val="#ppt_x"/>
                                              </p:val>
                                            </p:tav>
                                          </p:tavLst>
                                        </p:anim>
                                        <p:anim calcmode="lin" valueType="num" p14:bounceEnd="82000">
                                          <p:cBhvr additive="base">
                                            <p:cTn id="2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14:presetBounceEnd="94000">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14:bounceEnd="94000">
                                          <p:cBhvr additive="base">
                                            <p:cTn id="33" dur="2000" fill="hold"/>
                                            <p:tgtEl>
                                              <p:spTgt spid="15"/>
                                            </p:tgtEl>
                                            <p:attrNameLst>
                                              <p:attrName>ppt_x</p:attrName>
                                            </p:attrNameLst>
                                          </p:cBhvr>
                                          <p:tavLst>
                                            <p:tav tm="0">
                                              <p:val>
                                                <p:strVal val="#ppt_x"/>
                                              </p:val>
                                            </p:tav>
                                            <p:tav tm="100000">
                                              <p:val>
                                                <p:strVal val="#ppt_x"/>
                                              </p:val>
                                            </p:tav>
                                          </p:tavLst>
                                        </p:anim>
                                        <p:anim calcmode="lin" valueType="num" p14:bounceEnd="94000">
                                          <p:cBhvr additive="base">
                                            <p:cTn id="34"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hold" display="0">
                      <p:stCondLst>
                        <p:cond delay="indefinite"/>
                      </p:stCondLst>
                      <p:endCondLst>
                        <p:cond evt="onStopAudio" delay="0">
                          <p:tgtEl>
                            <p:sldTgt/>
                          </p:tgtEl>
                        </p:cond>
                      </p:endCondLst>
                    </p:cTn>
                    <p:tgtEl>
                      <p:spTgt spid="4"/>
                    </p:tgtEl>
                  </p:cMediaNode>
                </p:audio>
              </p:childTnLst>
            </p:cTn>
          </p:par>
        </p:tnLst>
        <p:bldLst>
          <p:bldP spid="7" grpId="0" animBg="1"/>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2"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000" fill="hold"/>
                                            <p:tgtEl>
                                              <p:spTgt spid="3"/>
                                            </p:tgtEl>
                                            <p:attrNameLst>
                                              <p:attrName>ppt_x</p:attrName>
                                            </p:attrNameLst>
                                          </p:cBhvr>
                                          <p:tavLst>
                                            <p:tav tm="0">
                                              <p:val>
                                                <p:strVal val="0-#ppt_w/2"/>
                                              </p:val>
                                            </p:tav>
                                            <p:tav tm="100000">
                                              <p:val>
                                                <p:strVal val="#ppt_x"/>
                                              </p:val>
                                            </p:tav>
                                          </p:tavLst>
                                        </p:anim>
                                        <p:anim calcmode="lin" valueType="num">
                                          <p:cBhvr additive="base">
                                            <p:cTn id="12" dur="2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2000" fill="hold"/>
                                            <p:tgtEl>
                                              <p:spTgt spid="7"/>
                                            </p:tgtEl>
                                            <p:attrNameLst>
                                              <p:attrName>ppt_x</p:attrName>
                                            </p:attrNameLst>
                                          </p:cBhvr>
                                          <p:tavLst>
                                            <p:tav tm="0">
                                              <p:val>
                                                <p:strVal val="#ppt_x"/>
                                              </p:val>
                                            </p:tav>
                                            <p:tav tm="100000">
                                              <p:val>
                                                <p:strVal val="#ppt_x"/>
                                              </p:val>
                                            </p:tav>
                                          </p:tavLst>
                                        </p:anim>
                                        <p:anim calcmode="lin" valueType="num">
                                          <p:cBhvr additive="base">
                                            <p:cTn id="16"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1500" fill="hold"/>
                                            <p:tgtEl>
                                              <p:spTgt spid="12"/>
                                            </p:tgtEl>
                                            <p:attrNameLst>
                                              <p:attrName>ppt_x</p:attrName>
                                            </p:attrNameLst>
                                          </p:cBhvr>
                                          <p:tavLst>
                                            <p:tav tm="0">
                                              <p:val>
                                                <p:strVal val="#ppt_x"/>
                                              </p:val>
                                            </p:tav>
                                            <p:tav tm="100000">
                                              <p:val>
                                                <p:strVal val="#ppt_x"/>
                                              </p:val>
                                            </p:tav>
                                          </p:tavLst>
                                        </p:anim>
                                        <p:anim calcmode="lin" valueType="num">
                                          <p:cBhvr additive="base">
                                            <p:cTn id="22" dur="1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500" fill="hold"/>
                                            <p:tgtEl>
                                              <p:spTgt spid="11"/>
                                            </p:tgtEl>
                                            <p:attrNameLst>
                                              <p:attrName>ppt_x</p:attrName>
                                            </p:attrNameLst>
                                          </p:cBhvr>
                                          <p:tavLst>
                                            <p:tav tm="0">
                                              <p:val>
                                                <p:strVal val="1+#ppt_w/2"/>
                                              </p:val>
                                            </p:tav>
                                            <p:tav tm="100000">
                                              <p:val>
                                                <p:strVal val="#ppt_x"/>
                                              </p:val>
                                            </p:tav>
                                          </p:tavLst>
                                        </p:anim>
                                        <p:anim calcmode="lin" valueType="num">
                                          <p:cBhvr additive="base">
                                            <p:cTn id="2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2000" fill="hold"/>
                                            <p:tgtEl>
                                              <p:spTgt spid="15"/>
                                            </p:tgtEl>
                                            <p:attrNameLst>
                                              <p:attrName>ppt_x</p:attrName>
                                            </p:attrNameLst>
                                          </p:cBhvr>
                                          <p:tavLst>
                                            <p:tav tm="0">
                                              <p:val>
                                                <p:strVal val="#ppt_x"/>
                                              </p:val>
                                            </p:tav>
                                            <p:tav tm="100000">
                                              <p:val>
                                                <p:strVal val="#ppt_x"/>
                                              </p:val>
                                            </p:tav>
                                          </p:tavLst>
                                        </p:anim>
                                        <p:anim calcmode="lin" valueType="num">
                                          <p:cBhvr additive="base">
                                            <p:cTn id="34"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hold" display="0">
                      <p:stCondLst>
                        <p:cond delay="indefinite"/>
                      </p:stCondLst>
                      <p:endCondLst>
                        <p:cond evt="onStopAudio" delay="0">
                          <p:tgtEl>
                            <p:sldTgt/>
                          </p:tgtEl>
                        </p:cond>
                      </p:endCondLst>
                    </p:cTn>
                    <p:tgtEl>
                      <p:spTgt spid="4"/>
                    </p:tgtEl>
                  </p:cMediaNode>
                </p:audio>
              </p:childTnLst>
            </p:cTn>
          </p:par>
        </p:tnLst>
        <p:bldLst>
          <p:bldP spid="7" grpId="0" animBg="1"/>
          <p:bldP spid="11" grpId="0"/>
          <p:bldP spid="1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6172192" y="1148166"/>
            <a:ext cx="5284737" cy="5284737"/>
          </a:xfrm>
          <a:prstGeom prst="ellipse">
            <a:avLst/>
          </a:prstGeom>
          <a:noFill/>
          <a:ln>
            <a:solidFill>
              <a:srgbClr val="DE44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78" name="椭圆 77"/>
          <p:cNvSpPr/>
          <p:nvPr/>
        </p:nvSpPr>
        <p:spPr>
          <a:xfrm>
            <a:off x="7367979" y="2333371"/>
            <a:ext cx="2912213" cy="2912213"/>
          </a:xfrm>
          <a:prstGeom prst="ellipse">
            <a:avLst/>
          </a:prstGeom>
          <a:noFill/>
          <a:ln>
            <a:solidFill>
              <a:srgbClr val="DE44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79" name="十字形 78"/>
          <p:cNvSpPr/>
          <p:nvPr/>
        </p:nvSpPr>
        <p:spPr>
          <a:xfrm>
            <a:off x="8148943" y="4930235"/>
            <a:ext cx="368260" cy="368260"/>
          </a:xfrm>
          <a:prstGeom prst="plus">
            <a:avLst>
              <a:gd name="adj" fmla="val 41380"/>
            </a:avLst>
          </a:prstGeom>
          <a:solidFill>
            <a:srgbClr val="DE4477"/>
          </a:solidFill>
          <a:ln>
            <a:solidFill>
              <a:srgbClr val="DE44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pic>
        <p:nvPicPr>
          <p:cNvPr id="28" name="图片 27"/>
          <p:cNvPicPr/>
          <p:nvPr/>
        </p:nvPicPr>
        <p:blipFill>
          <a:blip r:embed="rId2"/>
          <a:stretch>
            <a:fillRect/>
          </a:stretch>
        </p:blipFill>
        <p:spPr>
          <a:xfrm>
            <a:off x="369074" y="1305557"/>
            <a:ext cx="3448627" cy="2001044"/>
          </a:xfrm>
          <a:prstGeom prst="rect">
            <a:avLst/>
          </a:prstGeom>
        </p:spPr>
      </p:pic>
      <p:pic>
        <p:nvPicPr>
          <p:cNvPr id="16387"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Oval 22"/>
          <p:cNvSpPr>
            <a:spLocks noChangeArrowheads="1"/>
          </p:cNvSpPr>
          <p:nvPr/>
        </p:nvSpPr>
        <p:spPr bwMode="auto">
          <a:xfrm>
            <a:off x="921018" y="746828"/>
            <a:ext cx="585787" cy="585788"/>
          </a:xfrm>
          <a:prstGeom prst="ellipse">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AU" altLang="en-US" sz="1600">
              <a:solidFill>
                <a:srgbClr val="FFFFFF"/>
              </a:solidFill>
              <a:latin typeface="FontAwesome"/>
            </a:endParaRPr>
          </a:p>
        </p:txBody>
      </p:sp>
      <p:sp>
        <p:nvSpPr>
          <p:cNvPr id="16391" name="Oval 33"/>
          <p:cNvSpPr>
            <a:spLocks noChangeArrowheads="1"/>
          </p:cNvSpPr>
          <p:nvPr/>
        </p:nvSpPr>
        <p:spPr bwMode="auto">
          <a:xfrm>
            <a:off x="4870442" y="750706"/>
            <a:ext cx="585788" cy="585788"/>
          </a:xfrm>
          <a:prstGeom prst="ellipse">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1600">
              <a:solidFill>
                <a:srgbClr val="FFFFFF"/>
              </a:solidFill>
            </a:endParaRPr>
          </a:p>
        </p:txBody>
      </p:sp>
      <p:sp>
        <p:nvSpPr>
          <p:cNvPr id="16392" name="Oval 36"/>
          <p:cNvSpPr>
            <a:spLocks noChangeArrowheads="1"/>
          </p:cNvSpPr>
          <p:nvPr/>
        </p:nvSpPr>
        <p:spPr bwMode="auto">
          <a:xfrm>
            <a:off x="8666047" y="750015"/>
            <a:ext cx="585788" cy="585788"/>
          </a:xfrm>
          <a:prstGeom prst="ellipse">
            <a:avLst/>
          </a:prstGeom>
          <a:solidFill>
            <a:srgbClr val="767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1600">
              <a:solidFill>
                <a:srgbClr val="FFFFFF"/>
              </a:solidFill>
              <a:latin typeface="FontAwesome"/>
            </a:endParaRPr>
          </a:p>
        </p:txBody>
      </p:sp>
      <p:sp>
        <p:nvSpPr>
          <p:cNvPr id="16393" name="TextBox 15"/>
          <p:cNvSpPr txBox="1">
            <a:spLocks noChangeArrowheads="1"/>
          </p:cNvSpPr>
          <p:nvPr/>
        </p:nvSpPr>
        <p:spPr bwMode="auto">
          <a:xfrm>
            <a:off x="914196" y="859471"/>
            <a:ext cx="573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b="1" dirty="0">
                <a:solidFill>
                  <a:srgbClr val="FFFFFF"/>
                </a:solidFill>
                <a:latin typeface="微软雅黑" panose="020B0503020204020204" pitchFamily="34" charset="-122"/>
                <a:ea typeface="微软雅黑" panose="020B0503020204020204" pitchFamily="34" charset="-122"/>
                <a:sym typeface="Gill Sans"/>
              </a:rPr>
              <a:t>01</a:t>
            </a:r>
            <a:endParaRPr lang="zh-CN" altLang="en-US" b="1" dirty="0">
              <a:solidFill>
                <a:srgbClr val="FFFFFF"/>
              </a:solidFill>
              <a:latin typeface="微软雅黑" panose="020B0503020204020204" pitchFamily="34" charset="-122"/>
              <a:ea typeface="微软雅黑" panose="020B0503020204020204" pitchFamily="34" charset="-122"/>
              <a:sym typeface="Gill Sans"/>
            </a:endParaRPr>
          </a:p>
        </p:txBody>
      </p:sp>
      <p:sp>
        <p:nvSpPr>
          <p:cNvPr id="16394" name="TextBox 15"/>
          <p:cNvSpPr txBox="1">
            <a:spLocks noChangeArrowheads="1"/>
          </p:cNvSpPr>
          <p:nvPr/>
        </p:nvSpPr>
        <p:spPr bwMode="auto">
          <a:xfrm>
            <a:off x="4861870" y="854778"/>
            <a:ext cx="571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b="1" dirty="0">
                <a:solidFill>
                  <a:srgbClr val="FFFFFF"/>
                </a:solidFill>
                <a:latin typeface="微软雅黑" panose="020B0503020204020204" pitchFamily="34" charset="-122"/>
                <a:ea typeface="微软雅黑" panose="020B0503020204020204" pitchFamily="34" charset="-122"/>
                <a:sym typeface="Gill Sans"/>
              </a:rPr>
              <a:t>02</a:t>
            </a:r>
            <a:endParaRPr lang="zh-CN" altLang="en-US" b="1" dirty="0">
              <a:solidFill>
                <a:srgbClr val="FFFFFF"/>
              </a:solidFill>
              <a:latin typeface="微软雅黑" panose="020B0503020204020204" pitchFamily="34" charset="-122"/>
              <a:ea typeface="微软雅黑" panose="020B0503020204020204" pitchFamily="34" charset="-122"/>
              <a:sym typeface="Gill Sans"/>
            </a:endParaRPr>
          </a:p>
        </p:txBody>
      </p:sp>
      <p:sp>
        <p:nvSpPr>
          <p:cNvPr id="16395" name="TextBox 15"/>
          <p:cNvSpPr txBox="1">
            <a:spLocks noChangeArrowheads="1"/>
          </p:cNvSpPr>
          <p:nvPr/>
        </p:nvSpPr>
        <p:spPr bwMode="auto">
          <a:xfrm>
            <a:off x="8673985" y="857965"/>
            <a:ext cx="571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b="1" dirty="0">
                <a:solidFill>
                  <a:srgbClr val="FFFFFF"/>
                </a:solidFill>
                <a:latin typeface="微软雅黑" panose="020B0503020204020204" pitchFamily="34" charset="-122"/>
                <a:ea typeface="微软雅黑" panose="020B0503020204020204" pitchFamily="34" charset="-122"/>
                <a:sym typeface="Gill Sans"/>
              </a:rPr>
              <a:t>03</a:t>
            </a:r>
            <a:endParaRPr lang="zh-CN" altLang="en-US" b="1" dirty="0">
              <a:solidFill>
                <a:srgbClr val="FFFFFF"/>
              </a:solidFill>
              <a:latin typeface="微软雅黑" panose="020B0503020204020204" pitchFamily="34" charset="-122"/>
              <a:ea typeface="微软雅黑" panose="020B0503020204020204" pitchFamily="34" charset="-122"/>
              <a:sym typeface="Gill Sans"/>
            </a:endParaRPr>
          </a:p>
        </p:txBody>
      </p:sp>
      <p:sp>
        <p:nvSpPr>
          <p:cNvPr id="16396" name="TextBox 13"/>
          <p:cNvSpPr txBox="1">
            <a:spLocks noChangeArrowheads="1"/>
          </p:cNvSpPr>
          <p:nvPr/>
        </p:nvSpPr>
        <p:spPr bwMode="auto">
          <a:xfrm>
            <a:off x="924193" y="903399"/>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latin typeface="Arial" panose="020B0604020202020204" pitchFamily="34" charset="0"/>
                <a:ea typeface="微软雅黑" panose="020B0503020204020204" pitchFamily="34" charset="-122"/>
                <a:sym typeface="Arial" panose="020B0604020202020204" pitchFamily="34" charset="0"/>
              </a:rPr>
              <a:t>Home</a:t>
            </a:r>
            <a:r>
              <a:rPr lang="zh-CN" altLang="en-US" sz="1600" b="1" dirty="0">
                <a:latin typeface="Arial" panose="020B0604020202020204" pitchFamily="34" charset="0"/>
                <a:ea typeface="微软雅黑" panose="020B0503020204020204" pitchFamily="34" charset="-122"/>
                <a:sym typeface="Arial" panose="020B0604020202020204" pitchFamily="34" charset="0"/>
              </a:rPr>
              <a:t>页面</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16398" name="TextBox 13"/>
          <p:cNvSpPr txBox="1">
            <a:spLocks noChangeArrowheads="1"/>
          </p:cNvSpPr>
          <p:nvPr/>
        </p:nvSpPr>
        <p:spPr bwMode="auto">
          <a:xfrm>
            <a:off x="93496" y="6479746"/>
            <a:ext cx="39997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zh-CN" dirty="0"/>
              <a:t>主要使用关于</a:t>
            </a:r>
            <a:r>
              <a:rPr lang="en-US" altLang="zh-CN" dirty="0"/>
              <a:t>Covid</a:t>
            </a:r>
            <a:r>
              <a:rPr lang="zh-CN" altLang="zh-CN" dirty="0"/>
              <a:t>的</a:t>
            </a:r>
            <a:r>
              <a:rPr lang="en-US" altLang="zh-CN" dirty="0"/>
              <a:t>bootstrap</a:t>
            </a:r>
            <a:r>
              <a:rPr lang="zh-CN" altLang="zh-CN" dirty="0"/>
              <a:t>前端模板</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404" name="矩形 20"/>
          <p:cNvSpPr>
            <a:spLocks noChangeArrowheads="1"/>
          </p:cNvSpPr>
          <p:nvPr/>
        </p:nvSpPr>
        <p:spPr bwMode="auto">
          <a:xfrm>
            <a:off x="4093275" y="1305557"/>
            <a:ext cx="38777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zh-CN" dirty="0"/>
              <a:t>游客可以浏览</a:t>
            </a:r>
            <a:r>
              <a:rPr lang="en-US" altLang="zh-CN" dirty="0"/>
              <a:t>Home</a:t>
            </a:r>
            <a:r>
              <a:rPr lang="zh-CN" altLang="zh-CN" dirty="0"/>
              <a:t>页面，如果留言需要注册登录。</a:t>
            </a:r>
          </a:p>
          <a:p>
            <a:r>
              <a:rPr lang="zh-CN" altLang="zh-CN" dirty="0"/>
              <a:t>非登录状态显示：</a:t>
            </a:r>
            <a:endParaRPr 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405" name="TextBox 13"/>
          <p:cNvSpPr txBox="1">
            <a:spLocks noChangeArrowheads="1"/>
          </p:cNvSpPr>
          <p:nvPr/>
        </p:nvSpPr>
        <p:spPr bwMode="auto">
          <a:xfrm>
            <a:off x="4084761" y="2840347"/>
            <a:ext cx="2336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zh-CN" dirty="0"/>
              <a:t>登录状态显示：</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6406" name="文本框 23"/>
          <p:cNvSpPr txBox="1">
            <a:spLocks noChangeArrowheads="1"/>
          </p:cNvSpPr>
          <p:nvPr/>
        </p:nvSpPr>
        <p:spPr bwMode="auto">
          <a:xfrm>
            <a:off x="1976111" y="190536"/>
            <a:ext cx="1758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@1811431</a:t>
            </a:r>
            <a:r>
              <a:rPr lang="zh-CN" altLang="en-US" b="1" dirty="0">
                <a:solidFill>
                  <a:srgbClr val="767171"/>
                </a:solidFill>
                <a:latin typeface="Arial" panose="020B0604020202020204" pitchFamily="34" charset="0"/>
                <a:cs typeface="Arial" panose="020B0604020202020204" pitchFamily="34" charset="0"/>
              </a:rPr>
              <a:t>王鹏</a:t>
            </a:r>
          </a:p>
        </p:txBody>
      </p:sp>
      <p:sp>
        <p:nvSpPr>
          <p:cNvPr id="23" name="矩形 22"/>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741083" y="-203967"/>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25" name="文本框 24"/>
          <p:cNvSpPr txBox="1"/>
          <p:nvPr/>
        </p:nvSpPr>
        <p:spPr>
          <a:xfrm>
            <a:off x="9644835" y="73227"/>
            <a:ext cx="1627369" cy="523220"/>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en-US" sz="2800" b="1" dirty="0"/>
              <a:t>前台模板</a:t>
            </a:r>
          </a:p>
        </p:txBody>
      </p:sp>
      <p:sp>
        <p:nvSpPr>
          <p:cNvPr id="26" name="文本框 25"/>
          <p:cNvSpPr txBox="1"/>
          <p:nvPr/>
        </p:nvSpPr>
        <p:spPr>
          <a:xfrm>
            <a:off x="9699287" y="560155"/>
            <a:ext cx="607859" cy="276999"/>
          </a:xfrm>
          <a:prstGeom prst="rect">
            <a:avLst/>
          </a:prstGeom>
          <a:noFill/>
        </p:spPr>
        <p:txBody>
          <a:bodyPr wrap="none" rtlCol="0">
            <a:spAutoFit/>
          </a:bodyPr>
          <a:lstStyle/>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home</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9" name="图片 28"/>
          <p:cNvPicPr/>
          <p:nvPr/>
        </p:nvPicPr>
        <p:blipFill>
          <a:blip r:embed="rId4"/>
          <a:stretch>
            <a:fillRect/>
          </a:stretch>
        </p:blipFill>
        <p:spPr>
          <a:xfrm>
            <a:off x="354065" y="3287349"/>
            <a:ext cx="3466811" cy="2004405"/>
          </a:xfrm>
          <a:prstGeom prst="rect">
            <a:avLst/>
          </a:prstGeom>
        </p:spPr>
      </p:pic>
      <p:pic>
        <p:nvPicPr>
          <p:cNvPr id="2" name="图片 1"/>
          <p:cNvPicPr>
            <a:picLocks noChangeAspect="1"/>
          </p:cNvPicPr>
          <p:nvPr/>
        </p:nvPicPr>
        <p:blipFill>
          <a:blip r:embed="rId5"/>
          <a:stretch>
            <a:fillRect/>
          </a:stretch>
        </p:blipFill>
        <p:spPr>
          <a:xfrm>
            <a:off x="347715" y="5288393"/>
            <a:ext cx="3469986" cy="1078949"/>
          </a:xfrm>
          <a:prstGeom prst="rect">
            <a:avLst/>
          </a:prstGeom>
        </p:spPr>
      </p:pic>
      <p:sp>
        <p:nvSpPr>
          <p:cNvPr id="31" name="TextBox 13"/>
          <p:cNvSpPr txBox="1">
            <a:spLocks noChangeArrowheads="1"/>
          </p:cNvSpPr>
          <p:nvPr/>
        </p:nvSpPr>
        <p:spPr bwMode="auto">
          <a:xfrm>
            <a:off x="4967063" y="915897"/>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latin typeface="Arial" panose="020B0604020202020204" pitchFamily="34" charset="0"/>
                <a:ea typeface="微软雅黑" panose="020B0503020204020204" pitchFamily="34" charset="-122"/>
                <a:sym typeface="Arial" panose="020B0604020202020204" pitchFamily="34" charset="0"/>
              </a:rPr>
              <a:t>导航栏</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32" name="图片 31"/>
          <p:cNvPicPr/>
          <p:nvPr/>
        </p:nvPicPr>
        <p:blipFill>
          <a:blip r:embed="rId6"/>
          <a:stretch>
            <a:fillRect/>
          </a:stretch>
        </p:blipFill>
        <p:spPr>
          <a:xfrm>
            <a:off x="4084761" y="2155710"/>
            <a:ext cx="3877707" cy="665480"/>
          </a:xfrm>
          <a:prstGeom prst="rect">
            <a:avLst/>
          </a:prstGeom>
        </p:spPr>
      </p:pic>
      <p:sp>
        <p:nvSpPr>
          <p:cNvPr id="33" name="矩形 20"/>
          <p:cNvSpPr>
            <a:spLocks noChangeArrowheads="1"/>
          </p:cNvSpPr>
          <p:nvPr/>
        </p:nvSpPr>
        <p:spPr bwMode="auto">
          <a:xfrm>
            <a:off x="8958941" y="5536573"/>
            <a:ext cx="269641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大体都套用的模板</a:t>
            </a:r>
            <a:endPar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导航栏的目的是方便实现各页面的跳转。</a:t>
            </a:r>
            <a:endParaRPr lang="en-US"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34" name="图片 33"/>
          <p:cNvPicPr/>
          <p:nvPr/>
        </p:nvPicPr>
        <p:blipFill>
          <a:blip r:embed="rId7"/>
          <a:stretch>
            <a:fillRect/>
          </a:stretch>
        </p:blipFill>
        <p:spPr>
          <a:xfrm>
            <a:off x="4093275" y="3274335"/>
            <a:ext cx="3877707" cy="711835"/>
          </a:xfrm>
          <a:prstGeom prst="rect">
            <a:avLst/>
          </a:prstGeom>
        </p:spPr>
      </p:pic>
      <p:pic>
        <p:nvPicPr>
          <p:cNvPr id="68" name="Group 3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4471" y="4113013"/>
            <a:ext cx="2563569" cy="242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11"/>
          <p:cNvSpPr/>
          <p:nvPr/>
        </p:nvSpPr>
        <p:spPr bwMode="auto">
          <a:xfrm>
            <a:off x="4255538" y="6384882"/>
            <a:ext cx="3786617" cy="321242"/>
          </a:xfrm>
          <a:custGeom>
            <a:avLst/>
            <a:gdLst>
              <a:gd name="T0" fmla="*/ 2147483647 w 1229"/>
              <a:gd name="T1" fmla="*/ 1265985539 h 272"/>
              <a:gd name="T2" fmla="*/ 0 w 1229"/>
              <a:gd name="T3" fmla="*/ 1452944200 h 272"/>
              <a:gd name="T4" fmla="*/ 2147483647 w 1229"/>
              <a:gd name="T5" fmla="*/ 1265985539 h 272"/>
              <a:gd name="T6" fmla="*/ 0 60000 65536"/>
              <a:gd name="T7" fmla="*/ 0 60000 65536"/>
              <a:gd name="T8" fmla="*/ 0 60000 65536"/>
            </a:gdLst>
            <a:ahLst/>
            <a:cxnLst>
              <a:cxn ang="T6">
                <a:pos x="T0" y="T1"/>
              </a:cxn>
              <a:cxn ang="T7">
                <a:pos x="T2" y="T3"/>
              </a:cxn>
              <a:cxn ang="T8">
                <a:pos x="T4" y="T5"/>
              </a:cxn>
            </a:cxnLst>
            <a:rect l="0" t="0" r="r" b="b"/>
            <a:pathLst>
              <a:path w="1229" h="272">
                <a:moveTo>
                  <a:pt x="1229" y="237"/>
                </a:moveTo>
                <a:cubicBezTo>
                  <a:pt x="1229" y="237"/>
                  <a:pt x="463" y="138"/>
                  <a:pt x="0" y="272"/>
                </a:cubicBezTo>
                <a:cubicBezTo>
                  <a:pt x="0" y="272"/>
                  <a:pt x="516" y="0"/>
                  <a:pt x="1229" y="237"/>
                </a:cubicBezTo>
                <a:close/>
              </a:path>
            </a:pathLst>
          </a:custGeom>
          <a:solidFill>
            <a:srgbClr val="ADBACA"/>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70" name="TextBox 13"/>
          <p:cNvSpPr txBox="1">
            <a:spLocks noChangeArrowheads="1"/>
          </p:cNvSpPr>
          <p:nvPr/>
        </p:nvSpPr>
        <p:spPr bwMode="auto">
          <a:xfrm>
            <a:off x="8819867" y="903399"/>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latin typeface="Arial" panose="020B0604020202020204" pitchFamily="34" charset="0"/>
                <a:ea typeface="微软雅黑" panose="020B0503020204020204" pitchFamily="34" charset="-122"/>
                <a:sym typeface="Arial" panose="020B0604020202020204" pitchFamily="34" charset="0"/>
              </a:rPr>
              <a:t>主要代码</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9"/>
          <a:stretch>
            <a:fillRect/>
          </a:stretch>
        </p:blipFill>
        <p:spPr>
          <a:xfrm>
            <a:off x="8243381" y="1305557"/>
            <a:ext cx="3935051" cy="2462879"/>
          </a:xfrm>
          <a:prstGeom prst="rect">
            <a:avLst/>
          </a:prstGeom>
        </p:spPr>
      </p:pic>
    </p:spTree>
    <p:extLst>
      <p:ext uri="{BB962C8B-B14F-4D97-AF65-F5344CB8AC3E}">
        <p14:creationId xmlns:p14="http://schemas.microsoft.com/office/powerpoint/2010/main" val="36202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750" fill="hold"/>
                                        <p:tgtEl>
                                          <p:spTgt spid="77"/>
                                        </p:tgtEl>
                                        <p:attrNameLst>
                                          <p:attrName>ppt_w</p:attrName>
                                        </p:attrNameLst>
                                      </p:cBhvr>
                                      <p:tavLst>
                                        <p:tav tm="0">
                                          <p:val>
                                            <p:fltVal val="0"/>
                                          </p:val>
                                        </p:tav>
                                        <p:tav tm="100000">
                                          <p:val>
                                            <p:strVal val="#ppt_w"/>
                                          </p:val>
                                        </p:tav>
                                      </p:tavLst>
                                    </p:anim>
                                    <p:anim calcmode="lin" valueType="num">
                                      <p:cBhvr>
                                        <p:cTn id="8" dur="750" fill="hold"/>
                                        <p:tgtEl>
                                          <p:spTgt spid="77"/>
                                        </p:tgtEl>
                                        <p:attrNameLst>
                                          <p:attrName>ppt_h</p:attrName>
                                        </p:attrNameLst>
                                      </p:cBhvr>
                                      <p:tavLst>
                                        <p:tav tm="0">
                                          <p:val>
                                            <p:fltVal val="0"/>
                                          </p:val>
                                        </p:tav>
                                        <p:tav tm="100000">
                                          <p:val>
                                            <p:strVal val="#ppt_h"/>
                                          </p:val>
                                        </p:tav>
                                      </p:tavLst>
                                    </p:anim>
                                    <p:animEffect transition="in" filter="fade">
                                      <p:cBhvr>
                                        <p:cTn id="9" dur="750"/>
                                        <p:tgtEl>
                                          <p:spTgt spid="77"/>
                                        </p:tgtEl>
                                      </p:cBhvr>
                                    </p:animEffect>
                                  </p:childTnLst>
                                </p:cTn>
                              </p:par>
                              <p:par>
                                <p:cTn id="10" presetID="6" presetClass="emph" presetSubtype="0" autoRev="1" fill="hold" grpId="1" nodeType="withEffect">
                                  <p:stCondLst>
                                    <p:cond delay="0"/>
                                  </p:stCondLst>
                                  <p:childTnLst>
                                    <p:animScale>
                                      <p:cBhvr>
                                        <p:cTn id="11" dur="1000" fill="hold"/>
                                        <p:tgtEl>
                                          <p:spTgt spid="77"/>
                                        </p:tgtEl>
                                      </p:cBhvr>
                                      <p:by x="150000" y="150000"/>
                                    </p:animScale>
                                  </p:childTnLst>
                                </p:cTn>
                              </p:par>
                              <p:par>
                                <p:cTn id="12" presetID="53" presetClass="entr" presetSubtype="16" fill="hold" grpId="0" nodeType="withEffect">
                                  <p:stCondLst>
                                    <p:cond delay="0"/>
                                  </p:stCondLst>
                                  <p:childTnLst>
                                    <p:set>
                                      <p:cBhvr>
                                        <p:cTn id="13" dur="1" fill="hold">
                                          <p:stCondLst>
                                            <p:cond delay="0"/>
                                          </p:stCondLst>
                                        </p:cTn>
                                        <p:tgtEl>
                                          <p:spTgt spid="78"/>
                                        </p:tgtEl>
                                        <p:attrNameLst>
                                          <p:attrName>style.visibility</p:attrName>
                                        </p:attrNameLst>
                                      </p:cBhvr>
                                      <p:to>
                                        <p:strVal val="visible"/>
                                      </p:to>
                                    </p:set>
                                    <p:anim calcmode="lin" valueType="num">
                                      <p:cBhvr>
                                        <p:cTn id="14" dur="750" fill="hold"/>
                                        <p:tgtEl>
                                          <p:spTgt spid="78"/>
                                        </p:tgtEl>
                                        <p:attrNameLst>
                                          <p:attrName>ppt_w</p:attrName>
                                        </p:attrNameLst>
                                      </p:cBhvr>
                                      <p:tavLst>
                                        <p:tav tm="0">
                                          <p:val>
                                            <p:fltVal val="0"/>
                                          </p:val>
                                        </p:tav>
                                        <p:tav tm="100000">
                                          <p:val>
                                            <p:strVal val="#ppt_w"/>
                                          </p:val>
                                        </p:tav>
                                      </p:tavLst>
                                    </p:anim>
                                    <p:anim calcmode="lin" valueType="num">
                                      <p:cBhvr>
                                        <p:cTn id="15" dur="750" fill="hold"/>
                                        <p:tgtEl>
                                          <p:spTgt spid="78"/>
                                        </p:tgtEl>
                                        <p:attrNameLst>
                                          <p:attrName>ppt_h</p:attrName>
                                        </p:attrNameLst>
                                      </p:cBhvr>
                                      <p:tavLst>
                                        <p:tav tm="0">
                                          <p:val>
                                            <p:fltVal val="0"/>
                                          </p:val>
                                        </p:tav>
                                        <p:tav tm="100000">
                                          <p:val>
                                            <p:strVal val="#ppt_h"/>
                                          </p:val>
                                        </p:tav>
                                      </p:tavLst>
                                    </p:anim>
                                    <p:animEffect transition="in" filter="fade">
                                      <p:cBhvr>
                                        <p:cTn id="16" dur="750"/>
                                        <p:tgtEl>
                                          <p:spTgt spid="78"/>
                                        </p:tgtEl>
                                      </p:cBhvr>
                                    </p:animEffect>
                                  </p:childTnLst>
                                </p:cTn>
                              </p:par>
                              <p:par>
                                <p:cTn id="17" presetID="6" presetClass="emph" presetSubtype="0" autoRev="1" fill="hold" grpId="1" nodeType="withEffect">
                                  <p:stCondLst>
                                    <p:cond delay="0"/>
                                  </p:stCondLst>
                                  <p:childTnLst>
                                    <p:animScale>
                                      <p:cBhvr>
                                        <p:cTn id="18" dur="1000" fill="hold"/>
                                        <p:tgtEl>
                                          <p:spTgt spid="78"/>
                                        </p:tgtEl>
                                      </p:cBhvr>
                                      <p:by x="150000" y="150000"/>
                                    </p:animScale>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750" fill="hold"/>
                                        <p:tgtEl>
                                          <p:spTgt spid="79"/>
                                        </p:tgtEl>
                                        <p:attrNameLst>
                                          <p:attrName>ppt_w</p:attrName>
                                        </p:attrNameLst>
                                      </p:cBhvr>
                                      <p:tavLst>
                                        <p:tav tm="0">
                                          <p:val>
                                            <p:fltVal val="0"/>
                                          </p:val>
                                        </p:tav>
                                        <p:tav tm="100000">
                                          <p:val>
                                            <p:strVal val="#ppt_w"/>
                                          </p:val>
                                        </p:tav>
                                      </p:tavLst>
                                    </p:anim>
                                    <p:anim calcmode="lin" valueType="num">
                                      <p:cBhvr>
                                        <p:cTn id="22" dur="750" fill="hold"/>
                                        <p:tgtEl>
                                          <p:spTgt spid="79"/>
                                        </p:tgtEl>
                                        <p:attrNameLst>
                                          <p:attrName>ppt_h</p:attrName>
                                        </p:attrNameLst>
                                      </p:cBhvr>
                                      <p:tavLst>
                                        <p:tav tm="0">
                                          <p:val>
                                            <p:fltVal val="0"/>
                                          </p:val>
                                        </p:tav>
                                        <p:tav tm="100000">
                                          <p:val>
                                            <p:strVal val="#ppt_h"/>
                                          </p:val>
                                        </p:tav>
                                      </p:tavLst>
                                    </p:anim>
                                    <p:animEffect transition="in" filter="fade">
                                      <p:cBhvr>
                                        <p:cTn id="23" dur="7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8" grpId="0" animBg="1"/>
      <p:bldP spid="78" grpId="1" animBg="1"/>
      <p:bldP spid="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nvSpPr>
        <p:spPr>
          <a:xfrm>
            <a:off x="6172192" y="1148166"/>
            <a:ext cx="5284737" cy="5284737"/>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4" name="椭圆 43"/>
          <p:cNvSpPr/>
          <p:nvPr/>
        </p:nvSpPr>
        <p:spPr>
          <a:xfrm>
            <a:off x="7367979" y="2333371"/>
            <a:ext cx="2912213" cy="2912213"/>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5" name="十字形 44"/>
          <p:cNvSpPr/>
          <p:nvPr/>
        </p:nvSpPr>
        <p:spPr>
          <a:xfrm>
            <a:off x="8148943" y="4930235"/>
            <a:ext cx="368260" cy="368260"/>
          </a:xfrm>
          <a:prstGeom prst="plus">
            <a:avLst>
              <a:gd name="adj" fmla="val 41380"/>
            </a:avLst>
          </a:prstGeom>
          <a:solidFill>
            <a:srgbClr val="513087"/>
          </a:solid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pic>
        <p:nvPicPr>
          <p:cNvPr id="38916"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081"/>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13"/>
          <p:cNvSpPr txBox="1">
            <a:spLocks noChangeArrowheads="1"/>
          </p:cNvSpPr>
          <p:nvPr/>
        </p:nvSpPr>
        <p:spPr bwMode="auto">
          <a:xfrm>
            <a:off x="4303601" y="1524001"/>
            <a:ext cx="20417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因为整合了模板，所有的</a:t>
            </a: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注册登录</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界面均是左图所示的风格</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19" name="圆角矩形 7"/>
          <p:cNvSpPr>
            <a:spLocks noChangeArrowheads="1"/>
          </p:cNvSpPr>
          <p:nvPr/>
        </p:nvSpPr>
        <p:spPr bwMode="auto">
          <a:xfrm>
            <a:off x="3742170" y="120898"/>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0" name="TextBox 13"/>
          <p:cNvSpPr txBox="1">
            <a:spLocks noChangeArrowheads="1"/>
          </p:cNvSpPr>
          <p:nvPr/>
        </p:nvSpPr>
        <p:spPr bwMode="auto">
          <a:xfrm>
            <a:off x="3573895" y="217736"/>
            <a:ext cx="2336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zh-CN" b="1" dirty="0">
                <a:solidFill>
                  <a:schemeClr val="bg1"/>
                </a:solidFill>
              </a:rPr>
              <a:t>整合</a:t>
            </a:r>
            <a:r>
              <a:rPr lang="en-US" altLang="zh-CN" b="1" dirty="0">
                <a:solidFill>
                  <a:schemeClr val="bg1"/>
                </a:solidFill>
              </a:rPr>
              <a:t>Adminlte</a:t>
            </a:r>
            <a:r>
              <a:rPr lang="zh-CN" altLang="zh-CN" b="1" dirty="0">
                <a:solidFill>
                  <a:schemeClr val="bg1"/>
                </a:solidFill>
              </a:rPr>
              <a:t>主题</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1" name="TextBox 13"/>
          <p:cNvSpPr txBox="1">
            <a:spLocks noChangeArrowheads="1"/>
          </p:cNvSpPr>
          <p:nvPr/>
        </p:nvSpPr>
        <p:spPr bwMode="auto">
          <a:xfrm>
            <a:off x="4352193" y="4415829"/>
            <a:ext cx="19931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后台管理</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模板，包括管理，个人信息管理，文留言章等</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2" name="圆角矩形 10"/>
          <p:cNvSpPr>
            <a:spLocks noChangeArrowheads="1"/>
          </p:cNvSpPr>
          <p:nvPr/>
        </p:nvSpPr>
        <p:spPr bwMode="auto">
          <a:xfrm>
            <a:off x="1203746" y="3880841"/>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3" name="TextBox 13"/>
          <p:cNvSpPr txBox="1">
            <a:spLocks noChangeArrowheads="1"/>
          </p:cNvSpPr>
          <p:nvPr/>
        </p:nvSpPr>
        <p:spPr bwMode="auto">
          <a:xfrm>
            <a:off x="1035471" y="3977679"/>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管理页面</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4" name="TextBox 13"/>
          <p:cNvSpPr txBox="1">
            <a:spLocks noChangeArrowheads="1"/>
          </p:cNvSpPr>
          <p:nvPr/>
        </p:nvSpPr>
        <p:spPr bwMode="auto">
          <a:xfrm>
            <a:off x="6512684" y="4318991"/>
            <a:ext cx="549459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zh-CN" dirty="0"/>
              <a:t>使用</a:t>
            </a:r>
            <a:r>
              <a:rPr lang="en-US" altLang="zh-CN" dirty="0"/>
              <a:t>composer</a:t>
            </a:r>
            <a:r>
              <a:rPr lang="zh-CN" altLang="zh-CN" dirty="0"/>
              <a:t>下载</a:t>
            </a:r>
            <a:r>
              <a:rPr lang="en-US" altLang="zh-CN" dirty="0"/>
              <a:t>composer require dmstr/yii2-adminlte-asset “2.*”</a:t>
            </a:r>
            <a:r>
              <a:rPr lang="zh-CN" altLang="en-US" dirty="0"/>
              <a:t>。</a:t>
            </a:r>
            <a:r>
              <a:rPr lang="zh-CN" altLang="zh-CN" dirty="0"/>
              <a:t>之后复制整个</a:t>
            </a:r>
            <a:r>
              <a:rPr lang="en-US" altLang="zh-CN" dirty="0"/>
              <a:t>vendor/dmstr/yii2-adminlte-asset/example-views/yiisoft/yii2-app</a:t>
            </a:r>
            <a:r>
              <a:rPr lang="zh-CN" altLang="zh-CN" dirty="0"/>
              <a:t>目录下的</a:t>
            </a:r>
            <a:r>
              <a:rPr lang="en-US" altLang="zh-CN" dirty="0"/>
              <a:t>layouts</a:t>
            </a:r>
            <a:r>
              <a:rPr lang="zh-CN" altLang="zh-CN" dirty="0"/>
              <a:t>目录和</a:t>
            </a:r>
            <a:r>
              <a:rPr lang="en-US" altLang="zh-CN" dirty="0"/>
              <a:t>site</a:t>
            </a:r>
            <a:r>
              <a:rPr lang="zh-CN" altLang="zh-CN" dirty="0"/>
              <a:t>目录到</a:t>
            </a:r>
            <a:r>
              <a:rPr lang="en-US" altLang="zh-CN" dirty="0"/>
              <a:t>backend/views</a:t>
            </a:r>
            <a:r>
              <a:rPr lang="zh-CN" altLang="zh-CN" dirty="0"/>
              <a:t>，覆盖原始文件</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5" name="圆角矩形 13"/>
          <p:cNvSpPr>
            <a:spLocks noChangeArrowheads="1"/>
          </p:cNvSpPr>
          <p:nvPr/>
        </p:nvSpPr>
        <p:spPr bwMode="auto">
          <a:xfrm>
            <a:off x="7882736" y="3830429"/>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6" name="TextBox 13"/>
          <p:cNvSpPr txBox="1">
            <a:spLocks noChangeArrowheads="1"/>
          </p:cNvSpPr>
          <p:nvPr/>
        </p:nvSpPr>
        <p:spPr bwMode="auto">
          <a:xfrm>
            <a:off x="7714461" y="3927267"/>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整合步骤</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8" name="文本框 17"/>
          <p:cNvSpPr txBox="1">
            <a:spLocks noChangeArrowheads="1"/>
          </p:cNvSpPr>
          <p:nvPr/>
        </p:nvSpPr>
        <p:spPr bwMode="auto">
          <a:xfrm>
            <a:off x="1981200" y="165894"/>
            <a:ext cx="1758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@1811431</a:t>
            </a:r>
            <a:r>
              <a:rPr lang="zh-CN" altLang="en-US" b="1" dirty="0">
                <a:solidFill>
                  <a:srgbClr val="767171"/>
                </a:solidFill>
                <a:latin typeface="Arial" panose="020B0604020202020204" pitchFamily="34" charset="0"/>
                <a:cs typeface="Arial" panose="020B0604020202020204" pitchFamily="34" charset="0"/>
              </a:rPr>
              <a:t>王鹏</a:t>
            </a:r>
          </a:p>
        </p:txBody>
      </p:sp>
      <p:sp>
        <p:nvSpPr>
          <p:cNvPr id="17" name="矩形 16"/>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41083" y="-203967"/>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87253" y="129122"/>
            <a:ext cx="1634929" cy="523220"/>
          </a:xfrm>
          <a:prstGeom prst="rect">
            <a:avLst/>
          </a:prstGeom>
          <a:noFill/>
        </p:spPr>
        <p:txBody>
          <a:bodyPr wrap="square" rtlCol="0">
            <a:spAutoFit/>
          </a:bodyPr>
          <a:lstStyle>
            <a:defPPr>
              <a:defRPr lang="zh-CN"/>
            </a:defPPr>
            <a:lvl1pPr>
              <a:defRPr sz="2000">
                <a:solidFill>
                  <a:schemeClr val="tx1">
                    <a:lumMod val="65000"/>
                    <a:lumOff val="35000"/>
                  </a:schemeClr>
                </a:solidFill>
              </a:defRPr>
            </a:lvl1pPr>
          </a:lstStyle>
          <a:p>
            <a:r>
              <a:rPr lang="zh-CN" altLang="en-US" sz="2800" b="1" dirty="0"/>
              <a:t>后台模板</a:t>
            </a:r>
          </a:p>
        </p:txBody>
      </p:sp>
      <p:sp>
        <p:nvSpPr>
          <p:cNvPr id="20" name="文本框 19"/>
          <p:cNvSpPr txBox="1"/>
          <p:nvPr/>
        </p:nvSpPr>
        <p:spPr>
          <a:xfrm>
            <a:off x="9650702" y="670659"/>
            <a:ext cx="801117" cy="276999"/>
          </a:xfrm>
          <a:prstGeom prst="rect">
            <a:avLst/>
          </a:prstGeom>
          <a:noFill/>
        </p:spPr>
        <p:txBody>
          <a:bodyPr wrap="none" rtlCol="0">
            <a:spAutoFit/>
          </a:bodyPr>
          <a:lstStyle/>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backend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圆角矩形 7"/>
          <p:cNvSpPr>
            <a:spLocks noChangeArrowheads="1"/>
          </p:cNvSpPr>
          <p:nvPr/>
        </p:nvSpPr>
        <p:spPr bwMode="auto">
          <a:xfrm>
            <a:off x="1203746" y="1001158"/>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zh-CN" altLang="en-US" b="1" dirty="0">
                <a:solidFill>
                  <a:schemeClr val="bg1"/>
                </a:solidFill>
              </a:rPr>
              <a:t>后台登录页面</a:t>
            </a:r>
          </a:p>
        </p:txBody>
      </p:sp>
      <p:pic>
        <p:nvPicPr>
          <p:cNvPr id="2" name="图片 1"/>
          <p:cNvPicPr>
            <a:picLocks noChangeAspect="1"/>
          </p:cNvPicPr>
          <p:nvPr/>
        </p:nvPicPr>
        <p:blipFill>
          <a:blip r:embed="rId3"/>
          <a:stretch>
            <a:fillRect/>
          </a:stretch>
        </p:blipFill>
        <p:spPr>
          <a:xfrm>
            <a:off x="223825" y="1524001"/>
            <a:ext cx="3960093" cy="2013048"/>
          </a:xfrm>
          <a:prstGeom prst="rect">
            <a:avLst/>
          </a:prstGeom>
        </p:spPr>
      </p:pic>
      <p:cxnSp>
        <p:nvCxnSpPr>
          <p:cNvPr id="27" name="直接连接符 26"/>
          <p:cNvCxnSpPr/>
          <p:nvPr/>
        </p:nvCxnSpPr>
        <p:spPr>
          <a:xfrm>
            <a:off x="5374297" y="377"/>
            <a:ext cx="0" cy="685724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5" name="图片 4"/>
          <p:cNvPicPr>
            <a:picLocks noChangeAspect="1"/>
          </p:cNvPicPr>
          <p:nvPr/>
        </p:nvPicPr>
        <p:blipFill>
          <a:blip r:embed="rId4"/>
          <a:stretch>
            <a:fillRect/>
          </a:stretch>
        </p:blipFill>
        <p:spPr>
          <a:xfrm>
            <a:off x="223825" y="4415829"/>
            <a:ext cx="3960093" cy="2017172"/>
          </a:xfrm>
          <a:prstGeom prst="rect">
            <a:avLst/>
          </a:prstGeom>
        </p:spPr>
      </p:pic>
      <p:grpSp>
        <p:nvGrpSpPr>
          <p:cNvPr id="28" name="组合 29"/>
          <p:cNvGrpSpPr/>
          <p:nvPr/>
        </p:nvGrpSpPr>
        <p:grpSpPr bwMode="auto">
          <a:xfrm>
            <a:off x="5008017" y="2924820"/>
            <a:ext cx="734403" cy="736520"/>
            <a:chOff x="2307521" y="2283162"/>
            <a:chExt cx="551398" cy="551398"/>
          </a:xfrm>
        </p:grpSpPr>
        <p:sp>
          <p:nvSpPr>
            <p:cNvPr id="29" name="矩形 28"/>
            <p:cNvSpPr/>
            <p:nvPr/>
          </p:nvSpPr>
          <p:spPr>
            <a:xfrm>
              <a:off x="2307521" y="2283162"/>
              <a:ext cx="551398" cy="551398"/>
            </a:xfrm>
            <a:prstGeom prst="rect">
              <a:avLst/>
            </a:prstGeom>
            <a:solidFill>
              <a:srgbClr val="DE4477"/>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30" name="五角星 29"/>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grpSp>
      <p:pic>
        <p:nvPicPr>
          <p:cNvPr id="7" name="图片 6"/>
          <p:cNvPicPr>
            <a:picLocks noChangeAspect="1"/>
          </p:cNvPicPr>
          <p:nvPr/>
        </p:nvPicPr>
        <p:blipFill>
          <a:blip r:embed="rId5"/>
          <a:stretch>
            <a:fillRect/>
          </a:stretch>
        </p:blipFill>
        <p:spPr>
          <a:xfrm>
            <a:off x="6520062" y="5686571"/>
            <a:ext cx="2885714" cy="1171429"/>
          </a:xfrm>
          <a:prstGeom prst="rect">
            <a:avLst/>
          </a:prstGeom>
        </p:spPr>
      </p:pic>
      <p:sp>
        <p:nvSpPr>
          <p:cNvPr id="33" name="TextBox 13"/>
          <p:cNvSpPr txBox="1">
            <a:spLocks noChangeArrowheads="1"/>
          </p:cNvSpPr>
          <p:nvPr/>
        </p:nvSpPr>
        <p:spPr bwMode="auto">
          <a:xfrm>
            <a:off x="6520062" y="5464927"/>
            <a:ext cx="29701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views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下的</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layouts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模板格式</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圆角矩形 10"/>
          <p:cNvSpPr>
            <a:spLocks noChangeArrowheads="1"/>
          </p:cNvSpPr>
          <p:nvPr/>
        </p:nvSpPr>
        <p:spPr bwMode="auto">
          <a:xfrm>
            <a:off x="7882736" y="997076"/>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5" name="TextBox 13"/>
          <p:cNvSpPr txBox="1">
            <a:spLocks noChangeArrowheads="1"/>
          </p:cNvSpPr>
          <p:nvPr/>
        </p:nvSpPr>
        <p:spPr bwMode="auto">
          <a:xfrm>
            <a:off x="7714461" y="1093914"/>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前台登录页面</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8" name="图片 7"/>
          <p:cNvPicPr>
            <a:picLocks noChangeAspect="1"/>
          </p:cNvPicPr>
          <p:nvPr/>
        </p:nvPicPr>
        <p:blipFill>
          <a:blip r:embed="rId6"/>
          <a:stretch>
            <a:fillRect/>
          </a:stretch>
        </p:blipFill>
        <p:spPr>
          <a:xfrm>
            <a:off x="6858002" y="1524001"/>
            <a:ext cx="3960830" cy="2021673"/>
          </a:xfrm>
          <a:prstGeom prst="rect">
            <a:avLst/>
          </a:prstGeom>
        </p:spPr>
      </p:pic>
    </p:spTree>
    <p:extLst>
      <p:ext uri="{BB962C8B-B14F-4D97-AF65-F5344CB8AC3E}">
        <p14:creationId xmlns:p14="http://schemas.microsoft.com/office/powerpoint/2010/main" val="179643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750"/>
                                        <p:tgtEl>
                                          <p:spTgt spid="27"/>
                                        </p:tgtEl>
                                      </p:cBhvr>
                                    </p:animEffect>
                                  </p:childTnLst>
                                </p:cTn>
                              </p:par>
                              <p:par>
                                <p:cTn id="8" presetID="53"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750" fill="hold"/>
                                        <p:tgtEl>
                                          <p:spTgt spid="28"/>
                                        </p:tgtEl>
                                        <p:attrNameLst>
                                          <p:attrName>ppt_w</p:attrName>
                                        </p:attrNameLst>
                                      </p:cBhvr>
                                      <p:tavLst>
                                        <p:tav tm="0">
                                          <p:val>
                                            <p:fltVal val="0"/>
                                          </p:val>
                                        </p:tav>
                                        <p:tav tm="100000">
                                          <p:val>
                                            <p:strVal val="#ppt_w"/>
                                          </p:val>
                                        </p:tav>
                                      </p:tavLst>
                                    </p:anim>
                                    <p:anim calcmode="lin" valueType="num">
                                      <p:cBhvr>
                                        <p:cTn id="11" dur="750" fill="hold"/>
                                        <p:tgtEl>
                                          <p:spTgt spid="28"/>
                                        </p:tgtEl>
                                        <p:attrNameLst>
                                          <p:attrName>ppt_h</p:attrName>
                                        </p:attrNameLst>
                                      </p:cBhvr>
                                      <p:tavLst>
                                        <p:tav tm="0">
                                          <p:val>
                                            <p:fltVal val="0"/>
                                          </p:val>
                                        </p:tav>
                                        <p:tav tm="100000">
                                          <p:val>
                                            <p:strVal val="#ppt_h"/>
                                          </p:val>
                                        </p:tav>
                                      </p:tavLst>
                                    </p:anim>
                                    <p:animEffect transition="in" filter="fade">
                                      <p:cBhvr>
                                        <p:cTn id="12" dur="750"/>
                                        <p:tgtEl>
                                          <p:spTgt spid="2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750" fill="hold"/>
                                        <p:tgtEl>
                                          <p:spTgt spid="43"/>
                                        </p:tgtEl>
                                        <p:attrNameLst>
                                          <p:attrName>ppt_w</p:attrName>
                                        </p:attrNameLst>
                                      </p:cBhvr>
                                      <p:tavLst>
                                        <p:tav tm="0">
                                          <p:val>
                                            <p:fltVal val="0"/>
                                          </p:val>
                                        </p:tav>
                                        <p:tav tm="100000">
                                          <p:val>
                                            <p:strVal val="#ppt_w"/>
                                          </p:val>
                                        </p:tav>
                                      </p:tavLst>
                                    </p:anim>
                                    <p:anim calcmode="lin" valueType="num">
                                      <p:cBhvr>
                                        <p:cTn id="16" dur="750" fill="hold"/>
                                        <p:tgtEl>
                                          <p:spTgt spid="43"/>
                                        </p:tgtEl>
                                        <p:attrNameLst>
                                          <p:attrName>ppt_h</p:attrName>
                                        </p:attrNameLst>
                                      </p:cBhvr>
                                      <p:tavLst>
                                        <p:tav tm="0">
                                          <p:val>
                                            <p:fltVal val="0"/>
                                          </p:val>
                                        </p:tav>
                                        <p:tav tm="100000">
                                          <p:val>
                                            <p:strVal val="#ppt_h"/>
                                          </p:val>
                                        </p:tav>
                                      </p:tavLst>
                                    </p:anim>
                                    <p:animEffect transition="in" filter="fade">
                                      <p:cBhvr>
                                        <p:cTn id="17" dur="750"/>
                                        <p:tgtEl>
                                          <p:spTgt spid="43"/>
                                        </p:tgtEl>
                                      </p:cBhvr>
                                    </p:animEffect>
                                  </p:childTnLst>
                                </p:cTn>
                              </p:par>
                              <p:par>
                                <p:cTn id="18" presetID="6" presetClass="emph" presetSubtype="0" autoRev="1" fill="hold" grpId="1" nodeType="withEffect">
                                  <p:stCondLst>
                                    <p:cond delay="0"/>
                                  </p:stCondLst>
                                  <p:childTnLst>
                                    <p:animScale>
                                      <p:cBhvr>
                                        <p:cTn id="19" dur="1000" fill="hold"/>
                                        <p:tgtEl>
                                          <p:spTgt spid="43"/>
                                        </p:tgtEl>
                                      </p:cBhvr>
                                      <p:by x="150000" y="150000"/>
                                    </p:animScale>
                                  </p:childTnLst>
                                </p:cTn>
                              </p:par>
                              <p:par>
                                <p:cTn id="20" presetID="53" presetClass="entr" presetSubtype="16"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750" fill="hold"/>
                                        <p:tgtEl>
                                          <p:spTgt spid="44"/>
                                        </p:tgtEl>
                                        <p:attrNameLst>
                                          <p:attrName>ppt_w</p:attrName>
                                        </p:attrNameLst>
                                      </p:cBhvr>
                                      <p:tavLst>
                                        <p:tav tm="0">
                                          <p:val>
                                            <p:fltVal val="0"/>
                                          </p:val>
                                        </p:tav>
                                        <p:tav tm="100000">
                                          <p:val>
                                            <p:strVal val="#ppt_w"/>
                                          </p:val>
                                        </p:tav>
                                      </p:tavLst>
                                    </p:anim>
                                    <p:anim calcmode="lin" valueType="num">
                                      <p:cBhvr>
                                        <p:cTn id="23" dur="750" fill="hold"/>
                                        <p:tgtEl>
                                          <p:spTgt spid="44"/>
                                        </p:tgtEl>
                                        <p:attrNameLst>
                                          <p:attrName>ppt_h</p:attrName>
                                        </p:attrNameLst>
                                      </p:cBhvr>
                                      <p:tavLst>
                                        <p:tav tm="0">
                                          <p:val>
                                            <p:fltVal val="0"/>
                                          </p:val>
                                        </p:tav>
                                        <p:tav tm="100000">
                                          <p:val>
                                            <p:strVal val="#ppt_h"/>
                                          </p:val>
                                        </p:tav>
                                      </p:tavLst>
                                    </p:anim>
                                    <p:animEffect transition="in" filter="fade">
                                      <p:cBhvr>
                                        <p:cTn id="24" dur="750"/>
                                        <p:tgtEl>
                                          <p:spTgt spid="44"/>
                                        </p:tgtEl>
                                      </p:cBhvr>
                                    </p:animEffect>
                                  </p:childTnLst>
                                </p:cTn>
                              </p:par>
                              <p:par>
                                <p:cTn id="25" presetID="6" presetClass="emph" presetSubtype="0" autoRev="1" fill="hold" grpId="1" nodeType="withEffect">
                                  <p:stCondLst>
                                    <p:cond delay="0"/>
                                  </p:stCondLst>
                                  <p:childTnLst>
                                    <p:animScale>
                                      <p:cBhvr>
                                        <p:cTn id="26" dur="1000" fill="hold"/>
                                        <p:tgtEl>
                                          <p:spTgt spid="44"/>
                                        </p:tgtEl>
                                      </p:cBhvr>
                                      <p:by x="150000" y="150000"/>
                                    </p:animScale>
                                  </p:childTnLst>
                                </p:cTn>
                              </p:par>
                              <p:par>
                                <p:cTn id="27" presetID="53" presetClass="entr" presetSubtype="16"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750" fill="hold"/>
                                        <p:tgtEl>
                                          <p:spTgt spid="45"/>
                                        </p:tgtEl>
                                        <p:attrNameLst>
                                          <p:attrName>ppt_w</p:attrName>
                                        </p:attrNameLst>
                                      </p:cBhvr>
                                      <p:tavLst>
                                        <p:tav tm="0">
                                          <p:val>
                                            <p:fltVal val="0"/>
                                          </p:val>
                                        </p:tav>
                                        <p:tav tm="100000">
                                          <p:val>
                                            <p:strVal val="#ppt_w"/>
                                          </p:val>
                                        </p:tav>
                                      </p:tavLst>
                                    </p:anim>
                                    <p:anim calcmode="lin" valueType="num">
                                      <p:cBhvr>
                                        <p:cTn id="30" dur="750" fill="hold"/>
                                        <p:tgtEl>
                                          <p:spTgt spid="45"/>
                                        </p:tgtEl>
                                        <p:attrNameLst>
                                          <p:attrName>ppt_h</p:attrName>
                                        </p:attrNameLst>
                                      </p:cBhvr>
                                      <p:tavLst>
                                        <p:tav tm="0">
                                          <p:val>
                                            <p:fltVal val="0"/>
                                          </p:val>
                                        </p:tav>
                                        <p:tav tm="100000">
                                          <p:val>
                                            <p:strVal val="#ppt_h"/>
                                          </p:val>
                                        </p:tav>
                                      </p:tavLst>
                                    </p:anim>
                                    <p:animEffect transition="in" filter="fade">
                                      <p:cBhvr>
                                        <p:cTn id="31"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flipV="1">
            <a:off x="2892" y="4003677"/>
            <a:ext cx="8903839" cy="61376"/>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3" name="椭圆 42"/>
          <p:cNvSpPr/>
          <p:nvPr/>
        </p:nvSpPr>
        <p:spPr>
          <a:xfrm>
            <a:off x="6172192" y="1148166"/>
            <a:ext cx="5284737" cy="5284737"/>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4" name="椭圆 43"/>
          <p:cNvSpPr/>
          <p:nvPr/>
        </p:nvSpPr>
        <p:spPr>
          <a:xfrm>
            <a:off x="7367979" y="2333371"/>
            <a:ext cx="2912213" cy="2912213"/>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pic>
        <p:nvPicPr>
          <p:cNvPr id="38916"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081"/>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13"/>
          <p:cNvSpPr txBox="1">
            <a:spLocks noChangeArrowheads="1"/>
          </p:cNvSpPr>
          <p:nvPr/>
        </p:nvSpPr>
        <p:spPr bwMode="auto">
          <a:xfrm>
            <a:off x="4365566" y="1648786"/>
            <a:ext cx="235581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Tips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游客可以浏览</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Home</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页面，但无法进行留言，如果留言需要</a:t>
            </a: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注册登录</a:t>
            </a:r>
            <a:endParaRPr lang="en-US" altLang="zh-CN" sz="1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1" name="TextBox 13"/>
          <p:cNvSpPr txBox="1">
            <a:spLocks noChangeArrowheads="1"/>
          </p:cNvSpPr>
          <p:nvPr/>
        </p:nvSpPr>
        <p:spPr bwMode="auto">
          <a:xfrm>
            <a:off x="4365566" y="5298495"/>
            <a:ext cx="1993155" cy="137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Tips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后台管理员可以对留言进行</a:t>
            </a: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增删改查</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操作</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Ps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：后台管理的实现在实现文档中已经说明，这里不再赘述</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2" name="圆角矩形 10"/>
          <p:cNvSpPr>
            <a:spLocks noChangeArrowheads="1"/>
          </p:cNvSpPr>
          <p:nvPr/>
        </p:nvSpPr>
        <p:spPr bwMode="auto">
          <a:xfrm>
            <a:off x="1153683" y="4189707"/>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3" name="TextBox 13"/>
          <p:cNvSpPr txBox="1">
            <a:spLocks noChangeArrowheads="1"/>
          </p:cNvSpPr>
          <p:nvPr/>
        </p:nvSpPr>
        <p:spPr bwMode="auto">
          <a:xfrm>
            <a:off x="985408" y="4286545"/>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后台管理页面</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8" name="文本框 17"/>
          <p:cNvSpPr txBox="1">
            <a:spLocks noChangeArrowheads="1"/>
          </p:cNvSpPr>
          <p:nvPr/>
        </p:nvSpPr>
        <p:spPr bwMode="auto">
          <a:xfrm>
            <a:off x="1981200" y="165894"/>
            <a:ext cx="1758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@1811431</a:t>
            </a:r>
            <a:r>
              <a:rPr lang="zh-CN" altLang="en-US" b="1" dirty="0">
                <a:solidFill>
                  <a:srgbClr val="767171"/>
                </a:solidFill>
                <a:latin typeface="Arial" panose="020B0604020202020204" pitchFamily="34" charset="0"/>
                <a:cs typeface="Arial" panose="020B0604020202020204" pitchFamily="34" charset="0"/>
              </a:rPr>
              <a:t>王鹏</a:t>
            </a:r>
          </a:p>
        </p:txBody>
      </p:sp>
      <p:sp>
        <p:nvSpPr>
          <p:cNvPr id="17" name="矩形 16"/>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41083" y="-203967"/>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26199" y="18044"/>
            <a:ext cx="1625766" cy="461665"/>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en-US" sz="2400" b="1" dirty="0"/>
              <a:t>前台留言</a:t>
            </a:r>
            <a:r>
              <a:rPr lang="en-US" altLang="zh-CN" sz="2400" b="1" dirty="0"/>
              <a:t>&amp;</a:t>
            </a:r>
            <a:endParaRPr lang="zh-CN" altLang="en-US" sz="2400" b="1" dirty="0"/>
          </a:p>
        </p:txBody>
      </p:sp>
      <p:sp>
        <p:nvSpPr>
          <p:cNvPr id="20" name="文本框 19"/>
          <p:cNvSpPr txBox="1"/>
          <p:nvPr/>
        </p:nvSpPr>
        <p:spPr>
          <a:xfrm>
            <a:off x="9576193" y="464998"/>
            <a:ext cx="1107996" cy="369332"/>
          </a:xfrm>
          <a:prstGeom prst="rect">
            <a:avLst/>
          </a:prstGeom>
          <a:noFill/>
        </p:spPr>
        <p:txBody>
          <a:bodyPr wrap="non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后台管理</a:t>
            </a:r>
          </a:p>
        </p:txBody>
      </p:sp>
      <p:sp>
        <p:nvSpPr>
          <p:cNvPr id="21" name="圆角矩形 7"/>
          <p:cNvSpPr>
            <a:spLocks noChangeArrowheads="1"/>
          </p:cNvSpPr>
          <p:nvPr/>
        </p:nvSpPr>
        <p:spPr bwMode="auto">
          <a:xfrm>
            <a:off x="1203746" y="850698"/>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zh-CN" altLang="en-US" b="1" dirty="0">
                <a:solidFill>
                  <a:schemeClr val="bg1"/>
                </a:solidFill>
              </a:rPr>
              <a:t>前台显示页面</a:t>
            </a:r>
          </a:p>
        </p:txBody>
      </p:sp>
      <p:cxnSp>
        <p:nvCxnSpPr>
          <p:cNvPr id="27" name="直接连接符 26"/>
          <p:cNvCxnSpPr/>
          <p:nvPr/>
        </p:nvCxnSpPr>
        <p:spPr>
          <a:xfrm>
            <a:off x="5374297" y="377"/>
            <a:ext cx="0" cy="685724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8" name="组合 29"/>
          <p:cNvGrpSpPr/>
          <p:nvPr/>
        </p:nvGrpSpPr>
        <p:grpSpPr bwMode="auto">
          <a:xfrm>
            <a:off x="5008017" y="2924820"/>
            <a:ext cx="734403" cy="736520"/>
            <a:chOff x="2307521" y="2283162"/>
            <a:chExt cx="551398" cy="551398"/>
          </a:xfrm>
        </p:grpSpPr>
        <p:sp>
          <p:nvSpPr>
            <p:cNvPr id="29" name="矩形 28"/>
            <p:cNvSpPr/>
            <p:nvPr/>
          </p:nvSpPr>
          <p:spPr>
            <a:xfrm>
              <a:off x="2307521" y="2283162"/>
              <a:ext cx="551398" cy="551398"/>
            </a:xfrm>
            <a:prstGeom prst="rect">
              <a:avLst/>
            </a:prstGeom>
            <a:solidFill>
              <a:srgbClr val="7030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30" name="五角星 29"/>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grpSp>
      <p:sp>
        <p:nvSpPr>
          <p:cNvPr id="34" name="圆角矩形 10"/>
          <p:cNvSpPr>
            <a:spLocks noChangeArrowheads="1"/>
          </p:cNvSpPr>
          <p:nvPr/>
        </p:nvSpPr>
        <p:spPr bwMode="auto">
          <a:xfrm>
            <a:off x="7667850" y="996724"/>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5" name="TextBox 13"/>
          <p:cNvSpPr txBox="1">
            <a:spLocks noChangeArrowheads="1"/>
          </p:cNvSpPr>
          <p:nvPr/>
        </p:nvSpPr>
        <p:spPr bwMode="auto">
          <a:xfrm>
            <a:off x="7499575" y="1093562"/>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主要代码</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(frontend)</a:t>
            </a:r>
          </a:p>
        </p:txBody>
      </p:sp>
      <p:pic>
        <p:nvPicPr>
          <p:cNvPr id="3" name="图片 2"/>
          <p:cNvPicPr>
            <a:picLocks noChangeAspect="1"/>
          </p:cNvPicPr>
          <p:nvPr/>
        </p:nvPicPr>
        <p:blipFill>
          <a:blip r:embed="rId3"/>
          <a:stretch>
            <a:fillRect/>
          </a:stretch>
        </p:blipFill>
        <p:spPr>
          <a:xfrm>
            <a:off x="200188" y="1380212"/>
            <a:ext cx="3954437" cy="2612010"/>
          </a:xfrm>
          <a:prstGeom prst="rect">
            <a:avLst/>
          </a:prstGeom>
        </p:spPr>
      </p:pic>
      <p:pic>
        <p:nvPicPr>
          <p:cNvPr id="4" name="图片 3"/>
          <p:cNvPicPr>
            <a:picLocks noChangeAspect="1"/>
          </p:cNvPicPr>
          <p:nvPr/>
        </p:nvPicPr>
        <p:blipFill>
          <a:blip r:embed="rId4"/>
          <a:stretch>
            <a:fillRect/>
          </a:stretch>
        </p:blipFill>
        <p:spPr>
          <a:xfrm>
            <a:off x="200188" y="4724695"/>
            <a:ext cx="3954437" cy="2016351"/>
          </a:xfrm>
          <a:prstGeom prst="rect">
            <a:avLst/>
          </a:prstGeom>
        </p:spPr>
      </p:pic>
      <p:pic>
        <p:nvPicPr>
          <p:cNvPr id="9" name="图片 8"/>
          <p:cNvPicPr>
            <a:picLocks noChangeAspect="1"/>
          </p:cNvPicPr>
          <p:nvPr/>
        </p:nvPicPr>
        <p:blipFill>
          <a:blip r:embed="rId5"/>
          <a:stretch>
            <a:fillRect/>
          </a:stretch>
        </p:blipFill>
        <p:spPr>
          <a:xfrm>
            <a:off x="6724158" y="1712225"/>
            <a:ext cx="5011742" cy="3023419"/>
          </a:xfrm>
          <a:prstGeom prst="rect">
            <a:avLst/>
          </a:prstGeom>
        </p:spPr>
      </p:pic>
      <p:pic>
        <p:nvPicPr>
          <p:cNvPr id="10" name="图片 9"/>
          <p:cNvPicPr>
            <a:picLocks noChangeAspect="1"/>
          </p:cNvPicPr>
          <p:nvPr/>
        </p:nvPicPr>
        <p:blipFill>
          <a:blip r:embed="rId6"/>
          <a:stretch>
            <a:fillRect/>
          </a:stretch>
        </p:blipFill>
        <p:spPr>
          <a:xfrm>
            <a:off x="6721383" y="5013738"/>
            <a:ext cx="4428073" cy="1610208"/>
          </a:xfrm>
          <a:prstGeom prst="rect">
            <a:avLst/>
          </a:prstGeom>
        </p:spPr>
      </p:pic>
      <p:sp>
        <p:nvSpPr>
          <p:cNvPr id="46" name="TextBox 13"/>
          <p:cNvSpPr txBox="1">
            <a:spLocks noChangeArrowheads="1"/>
          </p:cNvSpPr>
          <p:nvPr/>
        </p:nvSpPr>
        <p:spPr bwMode="auto">
          <a:xfrm>
            <a:off x="6721383" y="4736739"/>
            <a:ext cx="19931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Controller</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层</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TextBox 13"/>
          <p:cNvSpPr txBox="1">
            <a:spLocks noChangeArrowheads="1"/>
          </p:cNvSpPr>
          <p:nvPr/>
        </p:nvSpPr>
        <p:spPr bwMode="auto">
          <a:xfrm>
            <a:off x="6721383" y="1446681"/>
            <a:ext cx="19931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View</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层</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13"/>
          <p:cNvSpPr txBox="1">
            <a:spLocks noChangeArrowheads="1"/>
          </p:cNvSpPr>
          <p:nvPr/>
        </p:nvSpPr>
        <p:spPr bwMode="auto">
          <a:xfrm>
            <a:off x="9789764" y="1090147"/>
            <a:ext cx="23401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Model</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层由</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Gii</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自动生成</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7501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750"/>
                                        <p:tgtEl>
                                          <p:spTgt spid="27"/>
                                        </p:tgtEl>
                                      </p:cBhvr>
                                    </p:animEffect>
                                  </p:childTnLst>
                                </p:cTn>
                              </p:par>
                              <p:par>
                                <p:cTn id="8" presetID="53"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750" fill="hold"/>
                                        <p:tgtEl>
                                          <p:spTgt spid="28"/>
                                        </p:tgtEl>
                                        <p:attrNameLst>
                                          <p:attrName>ppt_w</p:attrName>
                                        </p:attrNameLst>
                                      </p:cBhvr>
                                      <p:tavLst>
                                        <p:tav tm="0">
                                          <p:val>
                                            <p:fltVal val="0"/>
                                          </p:val>
                                        </p:tav>
                                        <p:tav tm="100000">
                                          <p:val>
                                            <p:strVal val="#ppt_w"/>
                                          </p:val>
                                        </p:tav>
                                      </p:tavLst>
                                    </p:anim>
                                    <p:anim calcmode="lin" valueType="num">
                                      <p:cBhvr>
                                        <p:cTn id="11" dur="750" fill="hold"/>
                                        <p:tgtEl>
                                          <p:spTgt spid="28"/>
                                        </p:tgtEl>
                                        <p:attrNameLst>
                                          <p:attrName>ppt_h</p:attrName>
                                        </p:attrNameLst>
                                      </p:cBhvr>
                                      <p:tavLst>
                                        <p:tav tm="0">
                                          <p:val>
                                            <p:fltVal val="0"/>
                                          </p:val>
                                        </p:tav>
                                        <p:tav tm="100000">
                                          <p:val>
                                            <p:strVal val="#ppt_h"/>
                                          </p:val>
                                        </p:tav>
                                      </p:tavLst>
                                    </p:anim>
                                    <p:animEffect transition="in" filter="fade">
                                      <p:cBhvr>
                                        <p:cTn id="12" dur="750"/>
                                        <p:tgtEl>
                                          <p:spTgt spid="2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750" fill="hold"/>
                                        <p:tgtEl>
                                          <p:spTgt spid="43"/>
                                        </p:tgtEl>
                                        <p:attrNameLst>
                                          <p:attrName>ppt_w</p:attrName>
                                        </p:attrNameLst>
                                      </p:cBhvr>
                                      <p:tavLst>
                                        <p:tav tm="0">
                                          <p:val>
                                            <p:fltVal val="0"/>
                                          </p:val>
                                        </p:tav>
                                        <p:tav tm="100000">
                                          <p:val>
                                            <p:strVal val="#ppt_w"/>
                                          </p:val>
                                        </p:tav>
                                      </p:tavLst>
                                    </p:anim>
                                    <p:anim calcmode="lin" valueType="num">
                                      <p:cBhvr>
                                        <p:cTn id="16" dur="750" fill="hold"/>
                                        <p:tgtEl>
                                          <p:spTgt spid="43"/>
                                        </p:tgtEl>
                                        <p:attrNameLst>
                                          <p:attrName>ppt_h</p:attrName>
                                        </p:attrNameLst>
                                      </p:cBhvr>
                                      <p:tavLst>
                                        <p:tav tm="0">
                                          <p:val>
                                            <p:fltVal val="0"/>
                                          </p:val>
                                        </p:tav>
                                        <p:tav tm="100000">
                                          <p:val>
                                            <p:strVal val="#ppt_h"/>
                                          </p:val>
                                        </p:tav>
                                      </p:tavLst>
                                    </p:anim>
                                    <p:animEffect transition="in" filter="fade">
                                      <p:cBhvr>
                                        <p:cTn id="17" dur="750"/>
                                        <p:tgtEl>
                                          <p:spTgt spid="43"/>
                                        </p:tgtEl>
                                      </p:cBhvr>
                                    </p:animEffect>
                                  </p:childTnLst>
                                </p:cTn>
                              </p:par>
                              <p:par>
                                <p:cTn id="18" presetID="6" presetClass="emph" presetSubtype="0" autoRev="1" fill="hold" grpId="1" nodeType="withEffect">
                                  <p:stCondLst>
                                    <p:cond delay="0"/>
                                  </p:stCondLst>
                                  <p:childTnLst>
                                    <p:animScale>
                                      <p:cBhvr>
                                        <p:cTn id="19" dur="1000" fill="hold"/>
                                        <p:tgtEl>
                                          <p:spTgt spid="43"/>
                                        </p:tgtEl>
                                      </p:cBhvr>
                                      <p:by x="150000" y="150000"/>
                                    </p:animScale>
                                  </p:childTnLst>
                                </p:cTn>
                              </p:par>
                              <p:par>
                                <p:cTn id="20" presetID="53" presetClass="entr" presetSubtype="16"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750" fill="hold"/>
                                        <p:tgtEl>
                                          <p:spTgt spid="44"/>
                                        </p:tgtEl>
                                        <p:attrNameLst>
                                          <p:attrName>ppt_w</p:attrName>
                                        </p:attrNameLst>
                                      </p:cBhvr>
                                      <p:tavLst>
                                        <p:tav tm="0">
                                          <p:val>
                                            <p:fltVal val="0"/>
                                          </p:val>
                                        </p:tav>
                                        <p:tav tm="100000">
                                          <p:val>
                                            <p:strVal val="#ppt_w"/>
                                          </p:val>
                                        </p:tav>
                                      </p:tavLst>
                                    </p:anim>
                                    <p:anim calcmode="lin" valueType="num">
                                      <p:cBhvr>
                                        <p:cTn id="23" dur="750" fill="hold"/>
                                        <p:tgtEl>
                                          <p:spTgt spid="44"/>
                                        </p:tgtEl>
                                        <p:attrNameLst>
                                          <p:attrName>ppt_h</p:attrName>
                                        </p:attrNameLst>
                                      </p:cBhvr>
                                      <p:tavLst>
                                        <p:tav tm="0">
                                          <p:val>
                                            <p:fltVal val="0"/>
                                          </p:val>
                                        </p:tav>
                                        <p:tav tm="100000">
                                          <p:val>
                                            <p:strVal val="#ppt_h"/>
                                          </p:val>
                                        </p:tav>
                                      </p:tavLst>
                                    </p:anim>
                                    <p:animEffect transition="in" filter="fade">
                                      <p:cBhvr>
                                        <p:cTn id="24" dur="750"/>
                                        <p:tgtEl>
                                          <p:spTgt spid="44"/>
                                        </p:tgtEl>
                                      </p:cBhvr>
                                    </p:animEffect>
                                  </p:childTnLst>
                                </p:cTn>
                              </p:par>
                              <p:par>
                                <p:cTn id="25" presetID="6" presetClass="emph" presetSubtype="0" autoRev="1" fill="hold" grpId="1" nodeType="withEffect">
                                  <p:stCondLst>
                                    <p:cond delay="0"/>
                                  </p:stCondLst>
                                  <p:childTnLst>
                                    <p:animScale>
                                      <p:cBhvr>
                                        <p:cTn id="26" dur="1000" fill="hold"/>
                                        <p:tgtEl>
                                          <p:spTgt spid="44"/>
                                        </p:tgtEl>
                                      </p:cBhvr>
                                      <p:by x="150000" y="150000"/>
                                    </p:animScale>
                                  </p:childTnLst>
                                </p:cTn>
                              </p:par>
                              <p:par>
                                <p:cTn id="27" presetID="22" presetClass="entr" presetSubtype="8"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TextBox 13"/>
          <p:cNvSpPr txBox="1">
            <a:spLocks noChangeArrowheads="1"/>
          </p:cNvSpPr>
          <p:nvPr/>
        </p:nvSpPr>
        <p:spPr bwMode="auto">
          <a:xfrm>
            <a:off x="1828903" y="4384343"/>
            <a:ext cx="27839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这里用了</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echarts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插件将数据库的数据生成了</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json</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网页，通过</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getjson</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方法获得数据</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主要代码如下：</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1" name="TextBox 13"/>
          <p:cNvSpPr txBox="1">
            <a:spLocks noChangeArrowheads="1"/>
          </p:cNvSpPr>
          <p:nvPr/>
        </p:nvSpPr>
        <p:spPr bwMode="auto">
          <a:xfrm>
            <a:off x="1828322" y="1060712"/>
            <a:ext cx="24522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实时数据来源于天行数据</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API</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，每十分钟自动重新爬取，如果数据发生变化，则数据重新入库。主要代码如下：</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8" name="文本框 17"/>
          <p:cNvSpPr txBox="1">
            <a:spLocks noChangeArrowheads="1"/>
          </p:cNvSpPr>
          <p:nvPr/>
        </p:nvSpPr>
        <p:spPr bwMode="auto">
          <a:xfrm>
            <a:off x="9504769" y="819415"/>
            <a:ext cx="1758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@1811431</a:t>
            </a:r>
            <a:r>
              <a:rPr lang="zh-CN" altLang="en-US" b="1" dirty="0">
                <a:solidFill>
                  <a:srgbClr val="767171"/>
                </a:solidFill>
                <a:latin typeface="Arial" panose="020B0604020202020204" pitchFamily="34" charset="0"/>
                <a:cs typeface="Arial" panose="020B0604020202020204" pitchFamily="34" charset="0"/>
              </a:rPr>
              <a:t>王鹏</a:t>
            </a:r>
          </a:p>
        </p:txBody>
      </p:sp>
      <p:sp>
        <p:nvSpPr>
          <p:cNvPr id="17" name="矩形 16"/>
          <p:cNvSpPr/>
          <p:nvPr/>
        </p:nvSpPr>
        <p:spPr>
          <a:xfrm>
            <a:off x="9459050" y="-1"/>
            <a:ext cx="45719" cy="1188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51798" y="55763"/>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26199" y="18044"/>
            <a:ext cx="1733167" cy="400110"/>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zh-CN" b="1" dirty="0"/>
              <a:t>实时疫情数据</a:t>
            </a:r>
            <a:endParaRPr lang="zh-CN" altLang="en-US" sz="2400" b="1" dirty="0"/>
          </a:p>
        </p:txBody>
      </p:sp>
      <p:sp>
        <p:nvSpPr>
          <p:cNvPr id="20" name="文本框 19"/>
          <p:cNvSpPr txBox="1"/>
          <p:nvPr/>
        </p:nvSpPr>
        <p:spPr>
          <a:xfrm>
            <a:off x="9576193" y="464998"/>
            <a:ext cx="2597186" cy="369332"/>
          </a:xfrm>
          <a:prstGeom prst="rect">
            <a:avLst/>
          </a:prstGeom>
          <a:noFill/>
        </p:spPr>
        <p:txBody>
          <a:bodyPr wrap="none" rtlCol="0">
            <a:spAutoFit/>
          </a:bodyPr>
          <a:lstStyle/>
          <a:p>
            <a:pPr eaLnBrk="1" hangingPunct="1"/>
            <a:r>
              <a:rPr lang="zh-CN" altLang="en-US" b="1" dirty="0">
                <a:solidFill>
                  <a:srgbClr val="767171"/>
                </a:solidFill>
                <a:latin typeface="Arial" panose="020B0604020202020204" pitchFamily="34" charset="0"/>
                <a:cs typeface="Arial" panose="020B0604020202020204" pitchFamily="34" charset="0"/>
              </a:rPr>
              <a:t>变化趋势（截止到</a:t>
            </a:r>
            <a:r>
              <a:rPr lang="en-US" altLang="zh-CN" b="1" dirty="0">
                <a:solidFill>
                  <a:srgbClr val="767171"/>
                </a:solidFill>
                <a:latin typeface="Arial" panose="020B0604020202020204" pitchFamily="34" charset="0"/>
                <a:cs typeface="Arial" panose="020B0604020202020204" pitchFamily="34" charset="0"/>
              </a:rPr>
              <a:t>5.1</a:t>
            </a:r>
            <a:r>
              <a:rPr lang="zh-CN" altLang="en-US" b="1" dirty="0">
                <a:solidFill>
                  <a:srgbClr val="767171"/>
                </a:solidFill>
                <a:latin typeface="Arial" panose="020B0604020202020204" pitchFamily="34" charset="0"/>
                <a:cs typeface="Arial" panose="020B0604020202020204" pitchFamily="34" charset="0"/>
              </a:rPr>
              <a:t>）</a:t>
            </a:r>
          </a:p>
        </p:txBody>
      </p:sp>
      <p:pic>
        <p:nvPicPr>
          <p:cNvPr id="31"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5564" y="2398157"/>
            <a:ext cx="7751417" cy="4459400"/>
          </a:xfrm>
          <a:prstGeom prst="rect">
            <a:avLst/>
          </a:prstGeom>
        </p:spPr>
      </p:pic>
      <p:pic>
        <p:nvPicPr>
          <p:cNvPr id="2" name="图片 1"/>
          <p:cNvPicPr>
            <a:picLocks noChangeAspect="1"/>
          </p:cNvPicPr>
          <p:nvPr/>
        </p:nvPicPr>
        <p:blipFill>
          <a:blip r:embed="rId7"/>
          <a:stretch>
            <a:fillRect/>
          </a:stretch>
        </p:blipFill>
        <p:spPr>
          <a:xfrm>
            <a:off x="6236918" y="3065691"/>
            <a:ext cx="5910813" cy="3324170"/>
          </a:xfrm>
          <a:prstGeom prst="rect">
            <a:avLst/>
          </a:prstGeom>
        </p:spPr>
      </p:pic>
      <p:grpSp>
        <p:nvGrpSpPr>
          <p:cNvPr id="65" name="PA_组合 34"/>
          <p:cNvGrpSpPr/>
          <p:nvPr>
            <p:custDataLst>
              <p:tags r:id="rId1"/>
            </p:custDataLst>
          </p:nvPr>
        </p:nvGrpSpPr>
        <p:grpSpPr>
          <a:xfrm>
            <a:off x="0" y="3334"/>
            <a:ext cx="4750516" cy="670945"/>
            <a:chOff x="3673704" y="606961"/>
            <a:chExt cx="4750516" cy="670945"/>
          </a:xfrm>
        </p:grpSpPr>
        <p:pic>
          <p:nvPicPr>
            <p:cNvPr id="66" name="PA_图片 38"/>
            <p:cNvPicPr>
              <a:picLocks noChangeAspect="1"/>
            </p:cNvPicPr>
            <p:nvPr>
              <p:custDataLst>
                <p:tags r:id="rId2"/>
              </p:custDataLst>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11960" b="60588"/>
            <a:stretch/>
          </p:blipFill>
          <p:spPr>
            <a:xfrm>
              <a:off x="3673704" y="606961"/>
              <a:ext cx="1727450" cy="670945"/>
            </a:xfrm>
            <a:prstGeom prst="rect">
              <a:avLst/>
            </a:prstGeom>
          </p:spPr>
        </p:pic>
        <p:pic>
          <p:nvPicPr>
            <p:cNvPr id="67" name="PA_图片 42"/>
            <p:cNvPicPr>
              <a:picLocks noChangeAspect="1"/>
            </p:cNvPicPr>
            <p:nvPr>
              <p:custDataLst>
                <p:tags r:id="rId3"/>
              </p:custDataLst>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2335" t="38920" r="2335" b="42388"/>
            <a:stretch/>
          </p:blipFill>
          <p:spPr>
            <a:xfrm>
              <a:off x="5167126" y="740131"/>
              <a:ext cx="1727450" cy="456826"/>
            </a:xfrm>
            <a:prstGeom prst="rect">
              <a:avLst/>
            </a:prstGeom>
          </p:spPr>
        </p:pic>
        <p:pic>
          <p:nvPicPr>
            <p:cNvPr id="68" name="PA_图片 48"/>
            <p:cNvPicPr>
              <a:picLocks noChangeAspect="1"/>
            </p:cNvPicPr>
            <p:nvPr>
              <p:custDataLst>
                <p:tags r:id="rId4"/>
              </p:custDataLst>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779" t="58728" r="-779" b="16605"/>
            <a:stretch/>
          </p:blipFill>
          <p:spPr>
            <a:xfrm>
              <a:off x="6696770" y="606961"/>
              <a:ext cx="1727450" cy="602842"/>
            </a:xfrm>
            <a:prstGeom prst="rect">
              <a:avLst/>
            </a:prstGeom>
          </p:spPr>
        </p:pic>
      </p:grpSp>
      <p:pic>
        <p:nvPicPr>
          <p:cNvPr id="70" name="图片 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87259" y="1405660"/>
            <a:ext cx="766581" cy="766581"/>
          </a:xfrm>
          <a:prstGeom prst="rect">
            <a:avLst/>
          </a:prstGeom>
          <a:ln w="228600" cap="sq" cmpd="thickThin">
            <a:solidFill>
              <a:schemeClr val="tx1">
                <a:lumMod val="75000"/>
                <a:lumOff val="25000"/>
              </a:schemeClr>
            </a:solidFill>
            <a:prstDash val="solid"/>
            <a:miter lim="800000"/>
          </a:ln>
          <a:effectLst>
            <a:innerShdw blurRad="76200">
              <a:srgbClr val="000000"/>
            </a:innerShdw>
          </a:effectLst>
        </p:spPr>
      </p:pic>
      <p:sp>
        <p:nvSpPr>
          <p:cNvPr id="79" name="圆角矩形 78"/>
          <p:cNvSpPr/>
          <p:nvPr/>
        </p:nvSpPr>
        <p:spPr>
          <a:xfrm rot="435096">
            <a:off x="6078343" y="160812"/>
            <a:ext cx="2597512" cy="781050"/>
          </a:xfrm>
          <a:prstGeom prst="roundRect">
            <a:avLst/>
          </a:prstGeom>
          <a:solidFill>
            <a:srgbClr val="F6F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white"/>
              </a:solidFill>
              <a:latin typeface="MYuppy-KR-Bold-DDC"/>
              <a:ea typeface="MYuppy-KR-Bold-DDC"/>
            </a:endParaRPr>
          </a:p>
        </p:txBody>
      </p:sp>
      <p:sp>
        <p:nvSpPr>
          <p:cNvPr id="80" name="半闭框 79"/>
          <p:cNvSpPr/>
          <p:nvPr/>
        </p:nvSpPr>
        <p:spPr>
          <a:xfrm rot="435096">
            <a:off x="6389984" y="148485"/>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1" name="半闭框 80"/>
          <p:cNvSpPr/>
          <p:nvPr/>
        </p:nvSpPr>
        <p:spPr>
          <a:xfrm rot="435096" flipV="1">
            <a:off x="6333179" y="594909"/>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2" name="半闭框 81"/>
          <p:cNvSpPr/>
          <p:nvPr/>
        </p:nvSpPr>
        <p:spPr>
          <a:xfrm rot="435096" flipH="1">
            <a:off x="7944784" y="346324"/>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3" name="半闭框 82"/>
          <p:cNvSpPr/>
          <p:nvPr/>
        </p:nvSpPr>
        <p:spPr>
          <a:xfrm rot="435096" flipH="1" flipV="1">
            <a:off x="7887979" y="792749"/>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4" name="文本框 83"/>
          <p:cNvSpPr txBox="1"/>
          <p:nvPr/>
        </p:nvSpPr>
        <p:spPr>
          <a:xfrm rot="391450">
            <a:off x="6410173" y="324699"/>
            <a:ext cx="1897865" cy="400110"/>
          </a:xfrm>
          <a:prstGeom prst="rect">
            <a:avLst/>
          </a:prstGeom>
          <a:noFill/>
        </p:spPr>
        <p:txBody>
          <a:bodyPr wrap="square" rtlCol="0">
            <a:spAutoFit/>
          </a:bodyPr>
          <a:lstStyle/>
          <a:p>
            <a:pPr algn="ctr"/>
            <a:r>
              <a:rPr lang="zh-CN" altLang="en-US" sz="2000" b="1" spc="300" dirty="0">
                <a:solidFill>
                  <a:srgbClr val="B51821"/>
                </a:solidFill>
                <a:latin typeface="MYuppy-KR-Bold-DDC"/>
                <a:ea typeface="MYuppy-KR-Bold-DDC"/>
              </a:rPr>
              <a:t>效果图如下</a:t>
            </a:r>
          </a:p>
        </p:txBody>
      </p:sp>
      <p:sp>
        <p:nvSpPr>
          <p:cNvPr id="85" name="Oval 14"/>
          <p:cNvSpPr/>
          <p:nvPr/>
        </p:nvSpPr>
        <p:spPr>
          <a:xfrm>
            <a:off x="688924" y="1081561"/>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1"/>
              </a:solidFill>
              <a:latin typeface="微软雅黑 Light" panose="020B0502040204020203" pitchFamily="34" charset="-122"/>
            </a:endParaRPr>
          </a:p>
        </p:txBody>
      </p:sp>
      <p:sp>
        <p:nvSpPr>
          <p:cNvPr id="86" name="Oval 14"/>
          <p:cNvSpPr/>
          <p:nvPr/>
        </p:nvSpPr>
        <p:spPr>
          <a:xfrm>
            <a:off x="688924" y="2686217"/>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85000"/>
                  <a:lumOff val="15000"/>
                </a:schemeClr>
              </a:solidFill>
              <a:latin typeface="微软雅黑 Light" panose="020B0502040204020203" pitchFamily="34" charset="-122"/>
            </a:endParaRPr>
          </a:p>
        </p:txBody>
      </p:sp>
      <p:sp>
        <p:nvSpPr>
          <p:cNvPr id="87" name="Oval 14"/>
          <p:cNvSpPr/>
          <p:nvPr/>
        </p:nvSpPr>
        <p:spPr>
          <a:xfrm>
            <a:off x="690585" y="4297471"/>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85000"/>
                  <a:lumOff val="15000"/>
                </a:schemeClr>
              </a:solidFill>
              <a:latin typeface="微软雅黑 Light" panose="020B0502040204020203" pitchFamily="34" charset="-122"/>
            </a:endParaRPr>
          </a:p>
        </p:txBody>
      </p:sp>
      <p:sp>
        <p:nvSpPr>
          <p:cNvPr id="88" name="Oval 14"/>
          <p:cNvSpPr/>
          <p:nvPr/>
        </p:nvSpPr>
        <p:spPr>
          <a:xfrm>
            <a:off x="626884" y="5908725"/>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85000"/>
                  <a:lumOff val="15000"/>
                </a:schemeClr>
              </a:solidFill>
              <a:latin typeface="微软雅黑 Light" panose="020B0502040204020203" pitchFamily="34" charset="-122"/>
            </a:endParaRPr>
          </a:p>
        </p:txBody>
      </p:sp>
      <p:grpSp>
        <p:nvGrpSpPr>
          <p:cNvPr id="89" name="Group 20"/>
          <p:cNvGrpSpPr/>
          <p:nvPr/>
        </p:nvGrpSpPr>
        <p:grpSpPr>
          <a:xfrm>
            <a:off x="792872" y="6074142"/>
            <a:ext cx="489711" cy="490548"/>
            <a:chOff x="9145588" y="4435475"/>
            <a:chExt cx="464344" cy="465138"/>
          </a:xfrm>
          <a:solidFill>
            <a:srgbClr val="65AA81"/>
          </a:solidFill>
        </p:grpSpPr>
        <p:sp>
          <p:nvSpPr>
            <p:cNvPr id="90"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1"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2"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3"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4"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5"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6"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7"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8"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99" name="Group 30"/>
          <p:cNvGrpSpPr/>
          <p:nvPr/>
        </p:nvGrpSpPr>
        <p:grpSpPr>
          <a:xfrm>
            <a:off x="855831" y="4462813"/>
            <a:ext cx="489711" cy="489711"/>
            <a:chOff x="7287419" y="2577307"/>
            <a:chExt cx="464344" cy="464344"/>
          </a:xfrm>
          <a:solidFill>
            <a:srgbClr val="65AA81"/>
          </a:solidFill>
        </p:grpSpPr>
        <p:sp>
          <p:nvSpPr>
            <p:cNvPr id="100"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1"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2"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grpSp>
      <p:sp>
        <p:nvSpPr>
          <p:cNvPr id="103" name="AutoShape 59"/>
          <p:cNvSpPr/>
          <p:nvPr/>
        </p:nvSpPr>
        <p:spPr bwMode="auto">
          <a:xfrm>
            <a:off x="776549" y="1227511"/>
            <a:ext cx="490548" cy="48971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65AA81"/>
          </a:solid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grpSp>
        <p:nvGrpSpPr>
          <p:cNvPr id="104" name="Group 52"/>
          <p:cNvGrpSpPr/>
          <p:nvPr/>
        </p:nvGrpSpPr>
        <p:grpSpPr>
          <a:xfrm>
            <a:off x="940990" y="2878522"/>
            <a:ext cx="336520" cy="490548"/>
            <a:chOff x="5441157" y="4440238"/>
            <a:chExt cx="319088" cy="465138"/>
          </a:xfrm>
          <a:solidFill>
            <a:srgbClr val="65AA81"/>
          </a:solidFill>
        </p:grpSpPr>
        <p:sp>
          <p:nvSpPr>
            <p:cNvPr id="105"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6"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7"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grpSp>
      <p:pic>
        <p:nvPicPr>
          <p:cNvPr id="6" name="图片 5"/>
          <p:cNvPicPr>
            <a:picLocks noChangeAspect="1"/>
          </p:cNvPicPr>
          <p:nvPr/>
        </p:nvPicPr>
        <p:blipFill>
          <a:blip r:embed="rId10"/>
          <a:stretch>
            <a:fillRect/>
          </a:stretch>
        </p:blipFill>
        <p:spPr>
          <a:xfrm>
            <a:off x="6236918" y="2639937"/>
            <a:ext cx="5910813" cy="425753"/>
          </a:xfrm>
          <a:prstGeom prst="rect">
            <a:avLst/>
          </a:prstGeom>
        </p:spPr>
      </p:pic>
      <p:pic>
        <p:nvPicPr>
          <p:cNvPr id="108" name="图片 107"/>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65318" y="1043859"/>
            <a:ext cx="3187574" cy="1347888"/>
          </a:xfrm>
          <a:prstGeom prst="rect">
            <a:avLst/>
          </a:prstGeom>
        </p:spPr>
      </p:pic>
      <p:sp>
        <p:nvSpPr>
          <p:cNvPr id="109" name="Shape 69"/>
          <p:cNvSpPr/>
          <p:nvPr/>
        </p:nvSpPr>
        <p:spPr bwMode="auto">
          <a:xfrm rot="12850373">
            <a:off x="3537733" y="1503718"/>
            <a:ext cx="3101464" cy="1960052"/>
          </a:xfrm>
          <a:custGeom>
            <a:avLst/>
            <a:gdLst>
              <a:gd name="T0" fmla="*/ 191134 w 2098179"/>
              <a:gd name="T1" fmla="*/ 1537092 h 2098179"/>
              <a:gd name="T2" fmla="*/ 272472 w 2098179"/>
              <a:gd name="T3" fmla="*/ 1490900 h 2098179"/>
              <a:gd name="T4" fmla="*/ 972248 w 2098179"/>
              <a:gd name="T5" fmla="*/ 1939912 h 2098179"/>
              <a:gd name="T6" fmla="*/ 1738964 w 2098179"/>
              <a:gd name="T7" fmla="*/ 1618287 h 2098179"/>
              <a:gd name="T8" fmla="*/ 1685318 w 2098179"/>
              <a:gd name="T9" fmla="*/ 1587823 h 2098179"/>
              <a:gd name="T10" fmla="*/ 1867367 w 2098179"/>
              <a:gd name="T11" fmla="*/ 1513997 h 2098179"/>
              <a:gd name="T12" fmla="*/ 1875120 w 2098179"/>
              <a:gd name="T13" fmla="*/ 1695611 h 2098179"/>
              <a:gd name="T14" fmla="*/ 1821418 w 2098179"/>
              <a:gd name="T15" fmla="*/ 1665114 h 2098179"/>
              <a:gd name="T16" fmla="*/ 972300 w 2098179"/>
              <a:gd name="T17" fmla="*/ 2033776 h 2098179"/>
              <a:gd name="T18" fmla="*/ 191133 w 2098179"/>
              <a:gd name="T19" fmla="*/ 1537092 h 2098179"/>
              <a:gd name="T20" fmla="*/ 191134 w 2098179"/>
              <a:gd name="T21" fmla="*/ 1537092 h 2098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8179" h="2098179">
                <a:moveTo>
                  <a:pt x="191044" y="1536366"/>
                </a:moveTo>
                <a:lnTo>
                  <a:pt x="272344" y="1490196"/>
                </a:lnTo>
                <a:cubicBezTo>
                  <a:pt x="417469" y="1745746"/>
                  <a:pt x="679008" y="1913563"/>
                  <a:pt x="971788" y="1938996"/>
                </a:cubicBezTo>
                <a:cubicBezTo>
                  <a:pt x="1264568" y="1964428"/>
                  <a:pt x="1551127" y="1844222"/>
                  <a:pt x="1738142" y="1617523"/>
                </a:cubicBezTo>
                <a:lnTo>
                  <a:pt x="1684522" y="1587073"/>
                </a:lnTo>
                <a:lnTo>
                  <a:pt x="1866485" y="1513281"/>
                </a:lnTo>
                <a:lnTo>
                  <a:pt x="1874234" y="1694809"/>
                </a:lnTo>
                <a:lnTo>
                  <a:pt x="1820558" y="1664327"/>
                </a:lnTo>
                <a:cubicBezTo>
                  <a:pt x="1616341" y="1920402"/>
                  <a:pt x="1298369" y="2058455"/>
                  <a:pt x="971840" y="2032814"/>
                </a:cubicBezTo>
                <a:cubicBezTo>
                  <a:pt x="645311" y="2007173"/>
                  <a:pt x="352785" y="1821178"/>
                  <a:pt x="191043" y="1536366"/>
                </a:cubicBezTo>
                <a:lnTo>
                  <a:pt x="191044" y="1536366"/>
                </a:lnTo>
                <a:close/>
              </a:path>
            </a:pathLst>
          </a:custGeom>
          <a:solidFill>
            <a:srgbClr val="513087"/>
          </a:solidFill>
          <a:ln w="9525">
            <a:noFill/>
            <a:round/>
          </a:ln>
        </p:spPr>
        <p:txBody>
          <a:bodyPr/>
          <a:lstStyle/>
          <a:p>
            <a:endParaRPr lang="zh-CN" altLang="en-US"/>
          </a:p>
        </p:txBody>
      </p:sp>
      <p:pic>
        <p:nvPicPr>
          <p:cNvPr id="7" name="图片 6"/>
          <p:cNvPicPr>
            <a:picLocks noChangeAspect="1"/>
          </p:cNvPicPr>
          <p:nvPr/>
        </p:nvPicPr>
        <p:blipFill>
          <a:blip r:embed="rId12"/>
          <a:stretch>
            <a:fillRect/>
          </a:stretch>
        </p:blipFill>
        <p:spPr>
          <a:xfrm>
            <a:off x="1822461" y="2160164"/>
            <a:ext cx="3306121" cy="1963155"/>
          </a:xfrm>
          <a:prstGeom prst="rect">
            <a:avLst/>
          </a:prstGeom>
        </p:spPr>
      </p:pic>
      <p:pic>
        <p:nvPicPr>
          <p:cNvPr id="11" name="图片 10"/>
          <p:cNvPicPr>
            <a:picLocks noChangeAspect="1"/>
          </p:cNvPicPr>
          <p:nvPr/>
        </p:nvPicPr>
        <p:blipFill>
          <a:blip r:embed="rId13"/>
          <a:stretch>
            <a:fillRect/>
          </a:stretch>
        </p:blipFill>
        <p:spPr>
          <a:xfrm>
            <a:off x="1818092" y="5078040"/>
            <a:ext cx="3310490" cy="1779517"/>
          </a:xfrm>
          <a:prstGeom prst="rect">
            <a:avLst/>
          </a:prstGeom>
        </p:spPr>
      </p:pic>
      <p:sp>
        <p:nvSpPr>
          <p:cNvPr id="111" name="Circular Arrow 72"/>
          <p:cNvSpPr/>
          <p:nvPr/>
        </p:nvSpPr>
        <p:spPr bwMode="auto">
          <a:xfrm rot="11978588">
            <a:off x="4384136" y="3513935"/>
            <a:ext cx="2332082" cy="2064655"/>
          </a:xfrm>
          <a:custGeom>
            <a:avLst/>
            <a:gdLst>
              <a:gd name="T0" fmla="*/ 204875 w 2309415"/>
              <a:gd name="T1" fmla="*/ 614632 h 2309415"/>
              <a:gd name="T2" fmla="*/ 1077757 w 2309415"/>
              <a:gd name="T3" fmla="*/ 64991 h 2309415"/>
              <a:gd name="T4" fmla="*/ 2019613 w 2309415"/>
              <a:gd name="T5" fmla="*/ 486036 h 2309415"/>
              <a:gd name="T6" fmla="*/ 2073392 w 2309415"/>
              <a:gd name="T7" fmla="*/ 455538 h 2309415"/>
              <a:gd name="T8" fmla="*/ 2064664 w 2309415"/>
              <a:gd name="T9" fmla="*/ 637697 h 2309415"/>
              <a:gd name="T10" fmla="*/ 1883634 w 2309415"/>
              <a:gd name="T11" fmla="*/ 563153 h 2309415"/>
              <a:gd name="T12" fmla="*/ 1937372 w 2309415"/>
              <a:gd name="T13" fmla="*/ 532676 h 2309415"/>
              <a:gd name="T14" fmla="*/ 1077718 w 2309415"/>
              <a:gd name="T15" fmla="*/ 158664 h 2309415"/>
              <a:gd name="T16" fmla="*/ 286214 w 2309415"/>
              <a:gd name="T17" fmla="*/ 660761 h 2309415"/>
              <a:gd name="T18" fmla="*/ 204875 w 2309415"/>
              <a:gd name="T19" fmla="*/ 614632 h 23094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9415" h="2309415">
                <a:moveTo>
                  <a:pt x="204805" y="615266"/>
                </a:moveTo>
                <a:cubicBezTo>
                  <a:pt x="385300" y="297432"/>
                  <a:pt x="712794" y="90930"/>
                  <a:pt x="1077387" y="65059"/>
                </a:cubicBezTo>
                <a:cubicBezTo>
                  <a:pt x="1441979" y="39188"/>
                  <a:pt x="1795352" y="197376"/>
                  <a:pt x="2018919" y="486538"/>
                </a:cubicBezTo>
                <a:lnTo>
                  <a:pt x="2072680" y="456008"/>
                </a:lnTo>
                <a:lnTo>
                  <a:pt x="2063954" y="638355"/>
                </a:lnTo>
                <a:lnTo>
                  <a:pt x="1882986" y="563733"/>
                </a:lnTo>
                <a:lnTo>
                  <a:pt x="1936706" y="533226"/>
                </a:lnTo>
                <a:cubicBezTo>
                  <a:pt x="1730231" y="273423"/>
                  <a:pt x="1408209" y="133127"/>
                  <a:pt x="1077348" y="158828"/>
                </a:cubicBezTo>
                <a:cubicBezTo>
                  <a:pt x="746487" y="184529"/>
                  <a:pt x="449993" y="372871"/>
                  <a:pt x="286116" y="661443"/>
                </a:cubicBezTo>
                <a:lnTo>
                  <a:pt x="204805" y="615266"/>
                </a:lnTo>
                <a:close/>
              </a:path>
            </a:pathLst>
          </a:custGeom>
          <a:solidFill>
            <a:srgbClr val="513087"/>
          </a:solidFill>
          <a:ln>
            <a:noFill/>
          </a:ln>
        </p:spPr>
        <p:txBody>
          <a:bodyPr/>
          <a:lstStyle/>
          <a:p>
            <a:endParaRPr lang="zh-CN" altLang="en-US"/>
          </a:p>
        </p:txBody>
      </p:sp>
    </p:spTree>
    <p:extLst>
      <p:ext uri="{BB962C8B-B14F-4D97-AF65-F5344CB8AC3E}">
        <p14:creationId xmlns:p14="http://schemas.microsoft.com/office/powerpoint/2010/main" val="19146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22" presetClass="entr" presetSubtype="2" fill="hold" nodeType="withEffect">
                                  <p:stCondLst>
                                    <p:cond delay="396"/>
                                  </p:stCondLst>
                                  <p:childTnLst>
                                    <p:set>
                                      <p:cBhvr>
                                        <p:cTn id="11" dur="1" fill="hold">
                                          <p:stCondLst>
                                            <p:cond delay="0"/>
                                          </p:stCondLst>
                                        </p:cTn>
                                        <p:tgtEl>
                                          <p:spTgt spid="65"/>
                                        </p:tgtEl>
                                        <p:attrNameLst>
                                          <p:attrName>style.visibility</p:attrName>
                                        </p:attrNameLst>
                                      </p:cBhvr>
                                      <p:to>
                                        <p:strVal val="visible"/>
                                      </p:to>
                                    </p:set>
                                    <p:animEffect transition="in" filter="wipe(right)">
                                      <p:cBhvr>
                                        <p:cTn id="12" dur="2000"/>
                                        <p:tgtEl>
                                          <p:spTgt spid="65"/>
                                        </p:tgtEl>
                                      </p:cBhvr>
                                    </p:animEffect>
                                  </p:childTnLst>
                                </p:cTn>
                              </p:par>
                            </p:childTnLst>
                          </p:cTn>
                        </p:par>
                        <p:par>
                          <p:cTn id="13" fill="hold">
                            <p:stCondLst>
                              <p:cond delay="2396"/>
                            </p:stCondLst>
                            <p:childTnLst>
                              <p:par>
                                <p:cTn id="14" presetID="15" presetClass="entr" presetSubtype="0" fill="hold" grpId="0" nodeType="afterEffect">
                                  <p:stCondLst>
                                    <p:cond delay="0"/>
                                  </p:stCondLst>
                                  <p:childTnLst>
                                    <p:set>
                                      <p:cBhvr>
                                        <p:cTn id="15" dur="1" fill="hold">
                                          <p:stCondLst>
                                            <p:cond delay="0"/>
                                          </p:stCondLst>
                                        </p:cTn>
                                        <p:tgtEl>
                                          <p:spTgt spid="85"/>
                                        </p:tgtEl>
                                        <p:attrNameLst>
                                          <p:attrName>style.visibility</p:attrName>
                                        </p:attrNameLst>
                                      </p:cBhvr>
                                      <p:to>
                                        <p:strVal val="visible"/>
                                      </p:to>
                                    </p:set>
                                    <p:anim calcmode="lin" valueType="num">
                                      <p:cBhvr>
                                        <p:cTn id="16" dur="500" fill="hold"/>
                                        <p:tgtEl>
                                          <p:spTgt spid="85"/>
                                        </p:tgtEl>
                                        <p:attrNameLst>
                                          <p:attrName>ppt_w</p:attrName>
                                        </p:attrNameLst>
                                      </p:cBhvr>
                                      <p:tavLst>
                                        <p:tav tm="0">
                                          <p:val>
                                            <p:fltVal val="0"/>
                                          </p:val>
                                        </p:tav>
                                        <p:tav tm="100000">
                                          <p:val>
                                            <p:strVal val="#ppt_w"/>
                                          </p:val>
                                        </p:tav>
                                      </p:tavLst>
                                    </p:anim>
                                    <p:anim calcmode="lin" valueType="num">
                                      <p:cBhvr>
                                        <p:cTn id="17" dur="500" fill="hold"/>
                                        <p:tgtEl>
                                          <p:spTgt spid="85"/>
                                        </p:tgtEl>
                                        <p:attrNameLst>
                                          <p:attrName>ppt_h</p:attrName>
                                        </p:attrNameLst>
                                      </p:cBhvr>
                                      <p:tavLst>
                                        <p:tav tm="0">
                                          <p:val>
                                            <p:fltVal val="0"/>
                                          </p:val>
                                        </p:tav>
                                        <p:tav tm="100000">
                                          <p:val>
                                            <p:strVal val="#ppt_h"/>
                                          </p:val>
                                        </p:tav>
                                      </p:tavLst>
                                    </p:anim>
                                    <p:anim calcmode="lin" valueType="num">
                                      <p:cBhvr>
                                        <p:cTn id="18" dur="500" fill="hold"/>
                                        <p:tgtEl>
                                          <p:spTgt spid="85"/>
                                        </p:tgtEl>
                                        <p:attrNameLst>
                                          <p:attrName>ppt_x</p:attrName>
                                        </p:attrNameLst>
                                      </p:cBhvr>
                                      <p:tavLst>
                                        <p:tav tm="0" fmla="#ppt_x+(cos(-2*pi*(1-$))*-#ppt_x-sin(-2*pi*(1-$))*(1-#ppt_y))*(1-$)">
                                          <p:val>
                                            <p:fltVal val="0"/>
                                          </p:val>
                                        </p:tav>
                                        <p:tav tm="100000">
                                          <p:val>
                                            <p:fltVal val="1"/>
                                          </p:val>
                                        </p:tav>
                                      </p:tavLst>
                                    </p:anim>
                                    <p:anim calcmode="lin" valueType="num">
                                      <p:cBhvr>
                                        <p:cTn id="19" dur="500" fill="hold"/>
                                        <p:tgtEl>
                                          <p:spTgt spid="85"/>
                                        </p:tgtEl>
                                        <p:attrNameLst>
                                          <p:attrName>ppt_y</p:attrName>
                                        </p:attrNameLst>
                                      </p:cBhvr>
                                      <p:tavLst>
                                        <p:tav tm="0" fmla="#ppt_y+(sin(-2*pi*(1-$))*-#ppt_x+cos(-2*pi*(1-$))*(1-#ppt_y))*(1-$)">
                                          <p:val>
                                            <p:fltVal val="0"/>
                                          </p:val>
                                        </p:tav>
                                        <p:tav tm="100000">
                                          <p:val>
                                            <p:fltVal val="1"/>
                                          </p:val>
                                        </p:tav>
                                      </p:tavLst>
                                    </p:anim>
                                  </p:childTnLst>
                                </p:cTn>
                              </p:par>
                              <p:par>
                                <p:cTn id="20" presetID="53" presetClass="entr" presetSubtype="16"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 calcmode="lin" valueType="num">
                                      <p:cBhvr>
                                        <p:cTn id="22" dur="500" fill="hold"/>
                                        <p:tgtEl>
                                          <p:spTgt spid="103"/>
                                        </p:tgtEl>
                                        <p:attrNameLst>
                                          <p:attrName>ppt_w</p:attrName>
                                        </p:attrNameLst>
                                      </p:cBhvr>
                                      <p:tavLst>
                                        <p:tav tm="0">
                                          <p:val>
                                            <p:fltVal val="0"/>
                                          </p:val>
                                        </p:tav>
                                        <p:tav tm="100000">
                                          <p:val>
                                            <p:strVal val="#ppt_w"/>
                                          </p:val>
                                        </p:tav>
                                      </p:tavLst>
                                    </p:anim>
                                    <p:anim calcmode="lin" valueType="num">
                                      <p:cBhvr>
                                        <p:cTn id="23" dur="500" fill="hold"/>
                                        <p:tgtEl>
                                          <p:spTgt spid="103"/>
                                        </p:tgtEl>
                                        <p:attrNameLst>
                                          <p:attrName>ppt_h</p:attrName>
                                        </p:attrNameLst>
                                      </p:cBhvr>
                                      <p:tavLst>
                                        <p:tav tm="0">
                                          <p:val>
                                            <p:fltVal val="0"/>
                                          </p:val>
                                        </p:tav>
                                        <p:tav tm="100000">
                                          <p:val>
                                            <p:strVal val="#ppt_h"/>
                                          </p:val>
                                        </p:tav>
                                      </p:tavLst>
                                    </p:anim>
                                    <p:animEffect transition="in" filter="fade">
                                      <p:cBhvr>
                                        <p:cTn id="24" dur="500"/>
                                        <p:tgtEl>
                                          <p:spTgt spid="103"/>
                                        </p:tgtEl>
                                      </p:cBhvr>
                                    </p:animEffect>
                                  </p:childTnLst>
                                </p:cTn>
                              </p:par>
                            </p:childTnLst>
                          </p:cTn>
                        </p:par>
                        <p:par>
                          <p:cTn id="25" fill="hold">
                            <p:stCondLst>
                              <p:cond delay="2896"/>
                            </p:stCondLst>
                            <p:childTnLst>
                              <p:par>
                                <p:cTn id="26" presetID="15" presetClass="entr" presetSubtype="0" fill="hold" grpId="0" nodeType="after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500" fill="hold"/>
                                        <p:tgtEl>
                                          <p:spTgt spid="86"/>
                                        </p:tgtEl>
                                        <p:attrNameLst>
                                          <p:attrName>ppt_w</p:attrName>
                                        </p:attrNameLst>
                                      </p:cBhvr>
                                      <p:tavLst>
                                        <p:tav tm="0">
                                          <p:val>
                                            <p:fltVal val="0"/>
                                          </p:val>
                                        </p:tav>
                                        <p:tav tm="100000">
                                          <p:val>
                                            <p:strVal val="#ppt_w"/>
                                          </p:val>
                                        </p:tav>
                                      </p:tavLst>
                                    </p:anim>
                                    <p:anim calcmode="lin" valueType="num">
                                      <p:cBhvr>
                                        <p:cTn id="29" dur="500" fill="hold"/>
                                        <p:tgtEl>
                                          <p:spTgt spid="86"/>
                                        </p:tgtEl>
                                        <p:attrNameLst>
                                          <p:attrName>ppt_h</p:attrName>
                                        </p:attrNameLst>
                                      </p:cBhvr>
                                      <p:tavLst>
                                        <p:tav tm="0">
                                          <p:val>
                                            <p:fltVal val="0"/>
                                          </p:val>
                                        </p:tav>
                                        <p:tav tm="100000">
                                          <p:val>
                                            <p:strVal val="#ppt_h"/>
                                          </p:val>
                                        </p:tav>
                                      </p:tavLst>
                                    </p:anim>
                                    <p:anim calcmode="lin" valueType="num">
                                      <p:cBhvr>
                                        <p:cTn id="30" dur="500" fill="hold"/>
                                        <p:tgtEl>
                                          <p:spTgt spid="86"/>
                                        </p:tgtEl>
                                        <p:attrNameLst>
                                          <p:attrName>ppt_x</p:attrName>
                                        </p:attrNameLst>
                                      </p:cBhvr>
                                      <p:tavLst>
                                        <p:tav tm="0" fmla="#ppt_x+(cos(-2*pi*(1-$))*-#ppt_x-sin(-2*pi*(1-$))*(1-#ppt_y))*(1-$)">
                                          <p:val>
                                            <p:fltVal val="0"/>
                                          </p:val>
                                        </p:tav>
                                        <p:tav tm="100000">
                                          <p:val>
                                            <p:fltVal val="1"/>
                                          </p:val>
                                        </p:tav>
                                      </p:tavLst>
                                    </p:anim>
                                    <p:anim calcmode="lin" valueType="num">
                                      <p:cBhvr>
                                        <p:cTn id="31" dur="500" fill="hold"/>
                                        <p:tgtEl>
                                          <p:spTgt spid="86"/>
                                        </p:tgtEl>
                                        <p:attrNameLst>
                                          <p:attrName>ppt_y</p:attrName>
                                        </p:attrNameLst>
                                      </p:cBhvr>
                                      <p:tavLst>
                                        <p:tav tm="0" fmla="#ppt_y+(sin(-2*pi*(1-$))*-#ppt_x+cos(-2*pi*(1-$))*(1-#ppt_y))*(1-$)">
                                          <p:val>
                                            <p:fltVal val="0"/>
                                          </p:val>
                                        </p:tav>
                                        <p:tav tm="100000">
                                          <p:val>
                                            <p:fltVal val="1"/>
                                          </p:val>
                                        </p:tav>
                                      </p:tavLst>
                                    </p:anim>
                                  </p:childTnLst>
                                </p:cTn>
                              </p:par>
                              <p:par>
                                <p:cTn id="32" presetID="53" presetClass="entr" presetSubtype="16" fill="hold" nodeType="withEffect">
                                  <p:stCondLst>
                                    <p:cond delay="0"/>
                                  </p:stCondLst>
                                  <p:childTnLst>
                                    <p:set>
                                      <p:cBhvr>
                                        <p:cTn id="33" dur="1" fill="hold">
                                          <p:stCondLst>
                                            <p:cond delay="0"/>
                                          </p:stCondLst>
                                        </p:cTn>
                                        <p:tgtEl>
                                          <p:spTgt spid="104"/>
                                        </p:tgtEl>
                                        <p:attrNameLst>
                                          <p:attrName>style.visibility</p:attrName>
                                        </p:attrNameLst>
                                      </p:cBhvr>
                                      <p:to>
                                        <p:strVal val="visible"/>
                                      </p:to>
                                    </p:set>
                                    <p:anim calcmode="lin" valueType="num">
                                      <p:cBhvr>
                                        <p:cTn id="34" dur="500" fill="hold"/>
                                        <p:tgtEl>
                                          <p:spTgt spid="104"/>
                                        </p:tgtEl>
                                        <p:attrNameLst>
                                          <p:attrName>ppt_w</p:attrName>
                                        </p:attrNameLst>
                                      </p:cBhvr>
                                      <p:tavLst>
                                        <p:tav tm="0">
                                          <p:val>
                                            <p:fltVal val="0"/>
                                          </p:val>
                                        </p:tav>
                                        <p:tav tm="100000">
                                          <p:val>
                                            <p:strVal val="#ppt_w"/>
                                          </p:val>
                                        </p:tav>
                                      </p:tavLst>
                                    </p:anim>
                                    <p:anim calcmode="lin" valueType="num">
                                      <p:cBhvr>
                                        <p:cTn id="35" dur="500" fill="hold"/>
                                        <p:tgtEl>
                                          <p:spTgt spid="104"/>
                                        </p:tgtEl>
                                        <p:attrNameLst>
                                          <p:attrName>ppt_h</p:attrName>
                                        </p:attrNameLst>
                                      </p:cBhvr>
                                      <p:tavLst>
                                        <p:tav tm="0">
                                          <p:val>
                                            <p:fltVal val="0"/>
                                          </p:val>
                                        </p:tav>
                                        <p:tav tm="100000">
                                          <p:val>
                                            <p:strVal val="#ppt_h"/>
                                          </p:val>
                                        </p:tav>
                                      </p:tavLst>
                                    </p:anim>
                                    <p:animEffect transition="in" filter="fade">
                                      <p:cBhvr>
                                        <p:cTn id="36" dur="500"/>
                                        <p:tgtEl>
                                          <p:spTgt spid="104"/>
                                        </p:tgtEl>
                                      </p:cBhvr>
                                    </p:animEffect>
                                  </p:childTnLst>
                                </p:cTn>
                              </p:par>
                            </p:childTnLst>
                          </p:cTn>
                        </p:par>
                        <p:par>
                          <p:cTn id="37" fill="hold">
                            <p:stCondLst>
                              <p:cond delay="3396"/>
                            </p:stCondLst>
                            <p:childTnLst>
                              <p:par>
                                <p:cTn id="38" presetID="15" presetClass="entr" presetSubtype="0"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anim calcmode="lin" valueType="num">
                                      <p:cBhvr>
                                        <p:cTn id="40" dur="500" fill="hold"/>
                                        <p:tgtEl>
                                          <p:spTgt spid="87"/>
                                        </p:tgtEl>
                                        <p:attrNameLst>
                                          <p:attrName>ppt_w</p:attrName>
                                        </p:attrNameLst>
                                      </p:cBhvr>
                                      <p:tavLst>
                                        <p:tav tm="0">
                                          <p:val>
                                            <p:fltVal val="0"/>
                                          </p:val>
                                        </p:tav>
                                        <p:tav tm="100000">
                                          <p:val>
                                            <p:strVal val="#ppt_w"/>
                                          </p:val>
                                        </p:tav>
                                      </p:tavLst>
                                    </p:anim>
                                    <p:anim calcmode="lin" valueType="num">
                                      <p:cBhvr>
                                        <p:cTn id="41" dur="500" fill="hold"/>
                                        <p:tgtEl>
                                          <p:spTgt spid="87"/>
                                        </p:tgtEl>
                                        <p:attrNameLst>
                                          <p:attrName>ppt_h</p:attrName>
                                        </p:attrNameLst>
                                      </p:cBhvr>
                                      <p:tavLst>
                                        <p:tav tm="0">
                                          <p:val>
                                            <p:fltVal val="0"/>
                                          </p:val>
                                        </p:tav>
                                        <p:tav tm="100000">
                                          <p:val>
                                            <p:strVal val="#ppt_h"/>
                                          </p:val>
                                        </p:tav>
                                      </p:tavLst>
                                    </p:anim>
                                    <p:anim calcmode="lin" valueType="num">
                                      <p:cBhvr>
                                        <p:cTn id="42" dur="500" fill="hold"/>
                                        <p:tgtEl>
                                          <p:spTgt spid="87"/>
                                        </p:tgtEl>
                                        <p:attrNameLst>
                                          <p:attrName>ppt_x</p:attrName>
                                        </p:attrNameLst>
                                      </p:cBhvr>
                                      <p:tavLst>
                                        <p:tav tm="0" fmla="#ppt_x+(cos(-2*pi*(1-$))*-#ppt_x-sin(-2*pi*(1-$))*(1-#ppt_y))*(1-$)">
                                          <p:val>
                                            <p:fltVal val="0"/>
                                          </p:val>
                                        </p:tav>
                                        <p:tav tm="100000">
                                          <p:val>
                                            <p:fltVal val="1"/>
                                          </p:val>
                                        </p:tav>
                                      </p:tavLst>
                                    </p:anim>
                                    <p:anim calcmode="lin" valueType="num">
                                      <p:cBhvr>
                                        <p:cTn id="43" dur="500" fill="hold"/>
                                        <p:tgtEl>
                                          <p:spTgt spid="87"/>
                                        </p:tgtEl>
                                        <p:attrNameLst>
                                          <p:attrName>ppt_y</p:attrName>
                                        </p:attrNameLst>
                                      </p:cBhvr>
                                      <p:tavLst>
                                        <p:tav tm="0" fmla="#ppt_y+(sin(-2*pi*(1-$))*-#ppt_x+cos(-2*pi*(1-$))*(1-#ppt_y))*(1-$)">
                                          <p:val>
                                            <p:fltVal val="0"/>
                                          </p:val>
                                        </p:tav>
                                        <p:tav tm="100000">
                                          <p:val>
                                            <p:fltVal val="1"/>
                                          </p:val>
                                        </p:tav>
                                      </p:tavLst>
                                    </p:anim>
                                  </p:childTnLst>
                                </p:cTn>
                              </p:par>
                              <p:par>
                                <p:cTn id="44" presetID="53" presetClass="entr" presetSubtype="16" fill="hold" nodeType="withEffect">
                                  <p:stCondLst>
                                    <p:cond delay="0"/>
                                  </p:stCondLst>
                                  <p:childTnLst>
                                    <p:set>
                                      <p:cBhvr>
                                        <p:cTn id="45" dur="1" fill="hold">
                                          <p:stCondLst>
                                            <p:cond delay="0"/>
                                          </p:stCondLst>
                                        </p:cTn>
                                        <p:tgtEl>
                                          <p:spTgt spid="99"/>
                                        </p:tgtEl>
                                        <p:attrNameLst>
                                          <p:attrName>style.visibility</p:attrName>
                                        </p:attrNameLst>
                                      </p:cBhvr>
                                      <p:to>
                                        <p:strVal val="visible"/>
                                      </p:to>
                                    </p:set>
                                    <p:anim calcmode="lin" valueType="num">
                                      <p:cBhvr>
                                        <p:cTn id="46" dur="500" fill="hold"/>
                                        <p:tgtEl>
                                          <p:spTgt spid="99"/>
                                        </p:tgtEl>
                                        <p:attrNameLst>
                                          <p:attrName>ppt_w</p:attrName>
                                        </p:attrNameLst>
                                      </p:cBhvr>
                                      <p:tavLst>
                                        <p:tav tm="0">
                                          <p:val>
                                            <p:fltVal val="0"/>
                                          </p:val>
                                        </p:tav>
                                        <p:tav tm="100000">
                                          <p:val>
                                            <p:strVal val="#ppt_w"/>
                                          </p:val>
                                        </p:tav>
                                      </p:tavLst>
                                    </p:anim>
                                    <p:anim calcmode="lin" valueType="num">
                                      <p:cBhvr>
                                        <p:cTn id="47" dur="500" fill="hold"/>
                                        <p:tgtEl>
                                          <p:spTgt spid="99"/>
                                        </p:tgtEl>
                                        <p:attrNameLst>
                                          <p:attrName>ppt_h</p:attrName>
                                        </p:attrNameLst>
                                      </p:cBhvr>
                                      <p:tavLst>
                                        <p:tav tm="0">
                                          <p:val>
                                            <p:fltVal val="0"/>
                                          </p:val>
                                        </p:tav>
                                        <p:tav tm="100000">
                                          <p:val>
                                            <p:strVal val="#ppt_h"/>
                                          </p:val>
                                        </p:tav>
                                      </p:tavLst>
                                    </p:anim>
                                    <p:animEffect transition="in" filter="fade">
                                      <p:cBhvr>
                                        <p:cTn id="48" dur="500"/>
                                        <p:tgtEl>
                                          <p:spTgt spid="99"/>
                                        </p:tgtEl>
                                      </p:cBhvr>
                                    </p:animEffect>
                                  </p:childTnLst>
                                </p:cTn>
                              </p:par>
                            </p:childTnLst>
                          </p:cTn>
                        </p:par>
                        <p:par>
                          <p:cTn id="49" fill="hold">
                            <p:stCondLst>
                              <p:cond delay="3896"/>
                            </p:stCondLst>
                            <p:childTnLst>
                              <p:par>
                                <p:cTn id="50" presetID="15"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p:cTn id="52" dur="500" fill="hold"/>
                                        <p:tgtEl>
                                          <p:spTgt spid="88"/>
                                        </p:tgtEl>
                                        <p:attrNameLst>
                                          <p:attrName>ppt_w</p:attrName>
                                        </p:attrNameLst>
                                      </p:cBhvr>
                                      <p:tavLst>
                                        <p:tav tm="0">
                                          <p:val>
                                            <p:fltVal val="0"/>
                                          </p:val>
                                        </p:tav>
                                        <p:tav tm="100000">
                                          <p:val>
                                            <p:strVal val="#ppt_w"/>
                                          </p:val>
                                        </p:tav>
                                      </p:tavLst>
                                    </p:anim>
                                    <p:anim calcmode="lin" valueType="num">
                                      <p:cBhvr>
                                        <p:cTn id="53" dur="500" fill="hold"/>
                                        <p:tgtEl>
                                          <p:spTgt spid="88"/>
                                        </p:tgtEl>
                                        <p:attrNameLst>
                                          <p:attrName>ppt_h</p:attrName>
                                        </p:attrNameLst>
                                      </p:cBhvr>
                                      <p:tavLst>
                                        <p:tav tm="0">
                                          <p:val>
                                            <p:fltVal val="0"/>
                                          </p:val>
                                        </p:tav>
                                        <p:tav tm="100000">
                                          <p:val>
                                            <p:strVal val="#ppt_h"/>
                                          </p:val>
                                        </p:tav>
                                      </p:tavLst>
                                    </p:anim>
                                    <p:anim calcmode="lin" valueType="num">
                                      <p:cBhvr>
                                        <p:cTn id="54" dur="500" fill="hold"/>
                                        <p:tgtEl>
                                          <p:spTgt spid="88"/>
                                        </p:tgtEl>
                                        <p:attrNameLst>
                                          <p:attrName>ppt_x</p:attrName>
                                        </p:attrNameLst>
                                      </p:cBhvr>
                                      <p:tavLst>
                                        <p:tav tm="0" fmla="#ppt_x+(cos(-2*pi*(1-$))*-#ppt_x-sin(-2*pi*(1-$))*(1-#ppt_y))*(1-$)">
                                          <p:val>
                                            <p:fltVal val="0"/>
                                          </p:val>
                                        </p:tav>
                                        <p:tav tm="100000">
                                          <p:val>
                                            <p:fltVal val="1"/>
                                          </p:val>
                                        </p:tav>
                                      </p:tavLst>
                                    </p:anim>
                                    <p:anim calcmode="lin" valueType="num">
                                      <p:cBhvr>
                                        <p:cTn id="55" dur="500" fill="hold"/>
                                        <p:tgtEl>
                                          <p:spTgt spid="88"/>
                                        </p:tgtEl>
                                        <p:attrNameLst>
                                          <p:attrName>ppt_y</p:attrName>
                                        </p:attrNameLst>
                                      </p:cBhvr>
                                      <p:tavLst>
                                        <p:tav tm="0" fmla="#ppt_y+(sin(-2*pi*(1-$))*-#ppt_x+cos(-2*pi*(1-$))*(1-#ppt_y))*(1-$)">
                                          <p:val>
                                            <p:fltVal val="0"/>
                                          </p:val>
                                        </p:tav>
                                        <p:tav tm="100000">
                                          <p:val>
                                            <p:fltVal val="1"/>
                                          </p:val>
                                        </p:tav>
                                      </p:tavLst>
                                    </p:anim>
                                  </p:childTnLst>
                                </p:cTn>
                              </p:par>
                              <p:par>
                                <p:cTn id="56" presetID="53" presetClass="entr" presetSubtype="16" fill="hold" nodeType="withEffect">
                                  <p:stCondLst>
                                    <p:cond delay="0"/>
                                  </p:stCondLst>
                                  <p:childTnLst>
                                    <p:set>
                                      <p:cBhvr>
                                        <p:cTn id="57" dur="1" fill="hold">
                                          <p:stCondLst>
                                            <p:cond delay="0"/>
                                          </p:stCondLst>
                                        </p:cTn>
                                        <p:tgtEl>
                                          <p:spTgt spid="89"/>
                                        </p:tgtEl>
                                        <p:attrNameLst>
                                          <p:attrName>style.visibility</p:attrName>
                                        </p:attrNameLst>
                                      </p:cBhvr>
                                      <p:to>
                                        <p:strVal val="visible"/>
                                      </p:to>
                                    </p:set>
                                    <p:anim calcmode="lin" valueType="num">
                                      <p:cBhvr>
                                        <p:cTn id="58" dur="500" fill="hold"/>
                                        <p:tgtEl>
                                          <p:spTgt spid="89"/>
                                        </p:tgtEl>
                                        <p:attrNameLst>
                                          <p:attrName>ppt_w</p:attrName>
                                        </p:attrNameLst>
                                      </p:cBhvr>
                                      <p:tavLst>
                                        <p:tav tm="0">
                                          <p:val>
                                            <p:fltVal val="0"/>
                                          </p:val>
                                        </p:tav>
                                        <p:tav tm="100000">
                                          <p:val>
                                            <p:strVal val="#ppt_w"/>
                                          </p:val>
                                        </p:tav>
                                      </p:tavLst>
                                    </p:anim>
                                    <p:anim calcmode="lin" valueType="num">
                                      <p:cBhvr>
                                        <p:cTn id="59" dur="500" fill="hold"/>
                                        <p:tgtEl>
                                          <p:spTgt spid="89"/>
                                        </p:tgtEl>
                                        <p:attrNameLst>
                                          <p:attrName>ppt_h</p:attrName>
                                        </p:attrNameLst>
                                      </p:cBhvr>
                                      <p:tavLst>
                                        <p:tav tm="0">
                                          <p:val>
                                            <p:fltVal val="0"/>
                                          </p:val>
                                        </p:tav>
                                        <p:tav tm="100000">
                                          <p:val>
                                            <p:strVal val="#ppt_h"/>
                                          </p:val>
                                        </p:tav>
                                      </p:tavLst>
                                    </p:anim>
                                    <p:animEffect transition="in" filter="fade">
                                      <p:cBhvr>
                                        <p:cTn id="6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ldLvl="0" animBg="1"/>
      <p:bldP spid="86" grpId="0" bldLvl="0" animBg="1"/>
      <p:bldP spid="87" grpId="0" bldLvl="0" animBg="1"/>
      <p:bldP spid="88" grpId="0" bldLvl="0" animBg="1"/>
      <p:bldP spid="10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flipV="1">
            <a:off x="2892" y="4003677"/>
            <a:ext cx="8903839" cy="61376"/>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3" name="椭圆 42"/>
          <p:cNvSpPr/>
          <p:nvPr/>
        </p:nvSpPr>
        <p:spPr>
          <a:xfrm>
            <a:off x="6172192" y="1148166"/>
            <a:ext cx="5284737" cy="5284737"/>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4" name="椭圆 43"/>
          <p:cNvSpPr/>
          <p:nvPr/>
        </p:nvSpPr>
        <p:spPr>
          <a:xfrm>
            <a:off x="7367979" y="2333371"/>
            <a:ext cx="2912213" cy="2912213"/>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pic>
        <p:nvPicPr>
          <p:cNvPr id="38916"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081"/>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8" name="文本框 17"/>
          <p:cNvSpPr txBox="1">
            <a:spLocks noChangeArrowheads="1"/>
          </p:cNvSpPr>
          <p:nvPr/>
        </p:nvSpPr>
        <p:spPr bwMode="auto">
          <a:xfrm>
            <a:off x="1981200" y="165894"/>
            <a:ext cx="199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@1811364</a:t>
            </a:r>
            <a:r>
              <a:rPr lang="zh-CN" altLang="en-US" b="1" dirty="0">
                <a:solidFill>
                  <a:srgbClr val="767171"/>
                </a:solidFill>
                <a:latin typeface="Arial" panose="020B0604020202020204" pitchFamily="34" charset="0"/>
                <a:cs typeface="Arial" panose="020B0604020202020204" pitchFamily="34" charset="0"/>
              </a:rPr>
              <a:t>黄林澜</a:t>
            </a:r>
          </a:p>
        </p:txBody>
      </p:sp>
      <p:sp>
        <p:nvSpPr>
          <p:cNvPr id="17" name="矩形 16"/>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41083" y="-203967"/>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26199" y="18044"/>
            <a:ext cx="1638590" cy="461665"/>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en-US" sz="2400" b="1" dirty="0"/>
              <a:t>前台文章</a:t>
            </a:r>
            <a:r>
              <a:rPr lang="en-US" altLang="zh-CN" sz="2400" b="1" dirty="0"/>
              <a:t>&amp;</a:t>
            </a:r>
            <a:endParaRPr lang="zh-CN" altLang="en-US" sz="2400" b="1" dirty="0"/>
          </a:p>
        </p:txBody>
      </p:sp>
      <p:sp>
        <p:nvSpPr>
          <p:cNvPr id="20" name="文本框 19"/>
          <p:cNvSpPr txBox="1"/>
          <p:nvPr/>
        </p:nvSpPr>
        <p:spPr>
          <a:xfrm>
            <a:off x="9576193" y="464998"/>
            <a:ext cx="1569660" cy="369332"/>
          </a:xfrm>
          <a:prstGeom prst="rect">
            <a:avLst/>
          </a:prstGeom>
          <a:noFill/>
        </p:spPr>
        <p:txBody>
          <a:bodyPr wrap="non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后台文章管理</a:t>
            </a:r>
          </a:p>
        </p:txBody>
      </p:sp>
      <p:sp>
        <p:nvSpPr>
          <p:cNvPr id="21" name="圆角矩形 7"/>
          <p:cNvSpPr>
            <a:spLocks noChangeArrowheads="1"/>
          </p:cNvSpPr>
          <p:nvPr/>
        </p:nvSpPr>
        <p:spPr bwMode="auto">
          <a:xfrm>
            <a:off x="5057441" y="615255"/>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zh-CN" altLang="en-US" b="1" dirty="0"/>
              <a:t>前台显示页面</a:t>
            </a:r>
          </a:p>
        </p:txBody>
      </p:sp>
      <p:cxnSp>
        <p:nvCxnSpPr>
          <p:cNvPr id="27" name="直接连接符 26"/>
          <p:cNvCxnSpPr/>
          <p:nvPr/>
        </p:nvCxnSpPr>
        <p:spPr>
          <a:xfrm>
            <a:off x="5374297" y="377"/>
            <a:ext cx="0" cy="685724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 name="组合 5"/>
          <p:cNvGrpSpPr/>
          <p:nvPr/>
        </p:nvGrpSpPr>
        <p:grpSpPr>
          <a:xfrm>
            <a:off x="3022164" y="2604071"/>
            <a:ext cx="2336800" cy="438150"/>
            <a:chOff x="557295" y="3298033"/>
            <a:chExt cx="2336800" cy="438150"/>
          </a:xfrm>
        </p:grpSpPr>
        <p:sp>
          <p:nvSpPr>
            <p:cNvPr id="34" name="圆角矩形 10"/>
            <p:cNvSpPr>
              <a:spLocks noChangeArrowheads="1"/>
            </p:cNvSpPr>
            <p:nvPr/>
          </p:nvSpPr>
          <p:spPr bwMode="auto">
            <a:xfrm>
              <a:off x="725570" y="3298033"/>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5" name="TextBox 13"/>
            <p:cNvSpPr txBox="1">
              <a:spLocks noChangeArrowheads="1"/>
            </p:cNvSpPr>
            <p:nvPr/>
          </p:nvSpPr>
          <p:spPr bwMode="auto">
            <a:xfrm>
              <a:off x="557295" y="3375700"/>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主要代码</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(frontend)</a:t>
              </a:r>
            </a:p>
          </p:txBody>
        </p:sp>
      </p:grpSp>
      <p:sp>
        <p:nvSpPr>
          <p:cNvPr id="48" name="TextBox 13"/>
          <p:cNvSpPr txBox="1">
            <a:spLocks noChangeArrowheads="1"/>
          </p:cNvSpPr>
          <p:nvPr/>
        </p:nvSpPr>
        <p:spPr bwMode="auto">
          <a:xfrm>
            <a:off x="604943" y="2444927"/>
            <a:ext cx="20749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文章本身的</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Model</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controller</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view</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主要由</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Gii</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自动生成</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3"/>
          <a:stretch>
            <a:fillRect/>
          </a:stretch>
        </p:blipFill>
        <p:spPr>
          <a:xfrm>
            <a:off x="1166368" y="1111022"/>
            <a:ext cx="9701840" cy="1036209"/>
          </a:xfrm>
          <a:prstGeom prst="rect">
            <a:avLst/>
          </a:prstGeom>
        </p:spPr>
      </p:pic>
      <p:pic>
        <p:nvPicPr>
          <p:cNvPr id="5" name="图片 4"/>
          <p:cNvPicPr>
            <a:picLocks noChangeAspect="1"/>
          </p:cNvPicPr>
          <p:nvPr/>
        </p:nvPicPr>
        <p:blipFill>
          <a:blip r:embed="rId4"/>
          <a:stretch>
            <a:fillRect/>
          </a:stretch>
        </p:blipFill>
        <p:spPr>
          <a:xfrm>
            <a:off x="6231385" y="2192435"/>
            <a:ext cx="5705686" cy="1302154"/>
          </a:xfrm>
          <a:prstGeom prst="rect">
            <a:avLst/>
          </a:prstGeom>
        </p:spPr>
      </p:pic>
      <p:pic>
        <p:nvPicPr>
          <p:cNvPr id="7" name="图片 6"/>
          <p:cNvPicPr>
            <a:picLocks noChangeAspect="1"/>
          </p:cNvPicPr>
          <p:nvPr/>
        </p:nvPicPr>
        <p:blipFill>
          <a:blip r:embed="rId5"/>
          <a:stretch>
            <a:fillRect/>
          </a:stretch>
        </p:blipFill>
        <p:spPr>
          <a:xfrm>
            <a:off x="438346" y="3345234"/>
            <a:ext cx="2408114" cy="3297385"/>
          </a:xfrm>
          <a:prstGeom prst="rect">
            <a:avLst/>
          </a:prstGeom>
        </p:spPr>
      </p:pic>
      <p:sp>
        <p:nvSpPr>
          <p:cNvPr id="33" name="TextBox 13"/>
          <p:cNvSpPr txBox="1">
            <a:spLocks noChangeArrowheads="1"/>
          </p:cNvSpPr>
          <p:nvPr/>
        </p:nvSpPr>
        <p:spPr bwMode="auto">
          <a:xfrm>
            <a:off x="3141976" y="3425527"/>
            <a:ext cx="38375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新增自定义的</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Widget</a:t>
            </a:r>
          </a:p>
        </p:txBody>
      </p:sp>
      <p:pic>
        <p:nvPicPr>
          <p:cNvPr id="8" name="图片 7"/>
          <p:cNvPicPr>
            <a:picLocks noChangeAspect="1"/>
          </p:cNvPicPr>
          <p:nvPr/>
        </p:nvPicPr>
        <p:blipFill>
          <a:blip r:embed="rId6"/>
          <a:stretch>
            <a:fillRect/>
          </a:stretch>
        </p:blipFill>
        <p:spPr>
          <a:xfrm>
            <a:off x="2865245" y="3865057"/>
            <a:ext cx="5998447" cy="2784004"/>
          </a:xfrm>
          <a:prstGeom prst="rect">
            <a:avLst/>
          </a:prstGeom>
        </p:spPr>
      </p:pic>
      <p:pic>
        <p:nvPicPr>
          <p:cNvPr id="11" name="图片 10"/>
          <p:cNvPicPr>
            <a:picLocks noChangeAspect="1"/>
          </p:cNvPicPr>
          <p:nvPr/>
        </p:nvPicPr>
        <p:blipFill>
          <a:blip r:embed="rId7"/>
          <a:stretch>
            <a:fillRect/>
          </a:stretch>
        </p:blipFill>
        <p:spPr>
          <a:xfrm>
            <a:off x="8969296" y="3885528"/>
            <a:ext cx="2592357" cy="2743062"/>
          </a:xfrm>
          <a:prstGeom prst="rect">
            <a:avLst/>
          </a:prstGeom>
        </p:spPr>
      </p:pic>
      <p:sp>
        <p:nvSpPr>
          <p:cNvPr id="37" name="TextBox 13"/>
          <p:cNvSpPr txBox="1">
            <a:spLocks noChangeArrowheads="1"/>
          </p:cNvSpPr>
          <p:nvPr/>
        </p:nvSpPr>
        <p:spPr bwMode="auto">
          <a:xfrm>
            <a:off x="9252096" y="3588058"/>
            <a:ext cx="28588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新增文章表单的</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Model</a:t>
            </a:r>
          </a:p>
        </p:txBody>
      </p:sp>
    </p:spTree>
    <p:extLst>
      <p:ext uri="{BB962C8B-B14F-4D97-AF65-F5344CB8AC3E}">
        <p14:creationId xmlns:p14="http://schemas.microsoft.com/office/powerpoint/2010/main" val="370830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750"/>
                                        <p:tgtEl>
                                          <p:spTgt spid="2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 calcmode="lin" valueType="num">
                                      <p:cBhvr>
                                        <p:cTn id="10" dur="750" fill="hold"/>
                                        <p:tgtEl>
                                          <p:spTgt spid="43"/>
                                        </p:tgtEl>
                                        <p:attrNameLst>
                                          <p:attrName>ppt_w</p:attrName>
                                        </p:attrNameLst>
                                      </p:cBhvr>
                                      <p:tavLst>
                                        <p:tav tm="0">
                                          <p:val>
                                            <p:fltVal val="0"/>
                                          </p:val>
                                        </p:tav>
                                        <p:tav tm="100000">
                                          <p:val>
                                            <p:strVal val="#ppt_w"/>
                                          </p:val>
                                        </p:tav>
                                      </p:tavLst>
                                    </p:anim>
                                    <p:anim calcmode="lin" valueType="num">
                                      <p:cBhvr>
                                        <p:cTn id="11" dur="750" fill="hold"/>
                                        <p:tgtEl>
                                          <p:spTgt spid="43"/>
                                        </p:tgtEl>
                                        <p:attrNameLst>
                                          <p:attrName>ppt_h</p:attrName>
                                        </p:attrNameLst>
                                      </p:cBhvr>
                                      <p:tavLst>
                                        <p:tav tm="0">
                                          <p:val>
                                            <p:fltVal val="0"/>
                                          </p:val>
                                        </p:tav>
                                        <p:tav tm="100000">
                                          <p:val>
                                            <p:strVal val="#ppt_h"/>
                                          </p:val>
                                        </p:tav>
                                      </p:tavLst>
                                    </p:anim>
                                    <p:animEffect transition="in" filter="fade">
                                      <p:cBhvr>
                                        <p:cTn id="12" dur="750"/>
                                        <p:tgtEl>
                                          <p:spTgt spid="43"/>
                                        </p:tgtEl>
                                      </p:cBhvr>
                                    </p:animEffect>
                                  </p:childTnLst>
                                </p:cTn>
                              </p:par>
                              <p:par>
                                <p:cTn id="13" presetID="6" presetClass="emph" presetSubtype="0" autoRev="1" fill="hold" grpId="1" nodeType="withEffect">
                                  <p:stCondLst>
                                    <p:cond delay="0"/>
                                  </p:stCondLst>
                                  <p:childTnLst>
                                    <p:animScale>
                                      <p:cBhvr>
                                        <p:cTn id="14" dur="1000" fill="hold"/>
                                        <p:tgtEl>
                                          <p:spTgt spid="43"/>
                                        </p:tgtEl>
                                      </p:cBhvr>
                                      <p:by x="150000" y="150000"/>
                                    </p:animScale>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750" fill="hold"/>
                                        <p:tgtEl>
                                          <p:spTgt spid="44"/>
                                        </p:tgtEl>
                                        <p:attrNameLst>
                                          <p:attrName>ppt_w</p:attrName>
                                        </p:attrNameLst>
                                      </p:cBhvr>
                                      <p:tavLst>
                                        <p:tav tm="0">
                                          <p:val>
                                            <p:fltVal val="0"/>
                                          </p:val>
                                        </p:tav>
                                        <p:tav tm="100000">
                                          <p:val>
                                            <p:strVal val="#ppt_w"/>
                                          </p:val>
                                        </p:tav>
                                      </p:tavLst>
                                    </p:anim>
                                    <p:anim calcmode="lin" valueType="num">
                                      <p:cBhvr>
                                        <p:cTn id="18" dur="750" fill="hold"/>
                                        <p:tgtEl>
                                          <p:spTgt spid="44"/>
                                        </p:tgtEl>
                                        <p:attrNameLst>
                                          <p:attrName>ppt_h</p:attrName>
                                        </p:attrNameLst>
                                      </p:cBhvr>
                                      <p:tavLst>
                                        <p:tav tm="0">
                                          <p:val>
                                            <p:fltVal val="0"/>
                                          </p:val>
                                        </p:tav>
                                        <p:tav tm="100000">
                                          <p:val>
                                            <p:strVal val="#ppt_h"/>
                                          </p:val>
                                        </p:tav>
                                      </p:tavLst>
                                    </p:anim>
                                    <p:animEffect transition="in" filter="fade">
                                      <p:cBhvr>
                                        <p:cTn id="19" dur="750"/>
                                        <p:tgtEl>
                                          <p:spTgt spid="44"/>
                                        </p:tgtEl>
                                      </p:cBhvr>
                                    </p:animEffect>
                                  </p:childTnLst>
                                </p:cTn>
                              </p:par>
                              <p:par>
                                <p:cTn id="20" presetID="6" presetClass="emph" presetSubtype="0" autoRev="1" fill="hold" grpId="1" nodeType="withEffect">
                                  <p:stCondLst>
                                    <p:cond delay="0"/>
                                  </p:stCondLst>
                                  <p:childTnLst>
                                    <p:animScale>
                                      <p:cBhvr>
                                        <p:cTn id="21" dur="1000" fill="hold"/>
                                        <p:tgtEl>
                                          <p:spTgt spid="44"/>
                                        </p:tgtEl>
                                      </p:cBhvr>
                                      <p:by x="150000" y="150000"/>
                                    </p:animScale>
                                  </p:childTnLst>
                                </p:cTn>
                              </p:par>
                              <p:par>
                                <p:cTn id="22" presetID="22" presetClass="entr" presetSubtype="8"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flipV="1">
            <a:off x="2892" y="4003677"/>
            <a:ext cx="8903839" cy="61376"/>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3" name="椭圆 42"/>
          <p:cNvSpPr/>
          <p:nvPr/>
        </p:nvSpPr>
        <p:spPr>
          <a:xfrm>
            <a:off x="6172192" y="1148166"/>
            <a:ext cx="5284737" cy="5284737"/>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4" name="椭圆 43"/>
          <p:cNvSpPr/>
          <p:nvPr/>
        </p:nvSpPr>
        <p:spPr>
          <a:xfrm>
            <a:off x="7367979" y="2333371"/>
            <a:ext cx="2912213" cy="2912213"/>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pic>
        <p:nvPicPr>
          <p:cNvPr id="38916"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081"/>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13"/>
          <p:cNvSpPr txBox="1">
            <a:spLocks noChangeArrowheads="1"/>
          </p:cNvSpPr>
          <p:nvPr/>
        </p:nvSpPr>
        <p:spPr bwMode="auto">
          <a:xfrm>
            <a:off x="4365566" y="5298495"/>
            <a:ext cx="1257021"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Tips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后台管理员可以对留言进行</a:t>
            </a: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增删改查</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操作</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1125896" y="3379253"/>
            <a:ext cx="2336800" cy="438150"/>
            <a:chOff x="985408" y="4189707"/>
            <a:chExt cx="2336800" cy="438150"/>
          </a:xfrm>
        </p:grpSpPr>
        <p:sp>
          <p:nvSpPr>
            <p:cNvPr id="38922" name="圆角矩形 10"/>
            <p:cNvSpPr>
              <a:spLocks noChangeArrowheads="1"/>
            </p:cNvSpPr>
            <p:nvPr/>
          </p:nvSpPr>
          <p:spPr bwMode="auto">
            <a:xfrm>
              <a:off x="1153683" y="4189707"/>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3" name="TextBox 13"/>
            <p:cNvSpPr txBox="1">
              <a:spLocks noChangeArrowheads="1"/>
            </p:cNvSpPr>
            <p:nvPr/>
          </p:nvSpPr>
          <p:spPr bwMode="auto">
            <a:xfrm>
              <a:off x="985408" y="4286545"/>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后台管理页面</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928" name="文本框 17"/>
          <p:cNvSpPr txBox="1">
            <a:spLocks noChangeArrowheads="1"/>
          </p:cNvSpPr>
          <p:nvPr/>
        </p:nvSpPr>
        <p:spPr bwMode="auto">
          <a:xfrm>
            <a:off x="1981200" y="165894"/>
            <a:ext cx="20554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@1811364</a:t>
            </a:r>
            <a:r>
              <a:rPr lang="zh-CN" altLang="en-US" b="1" dirty="0">
                <a:solidFill>
                  <a:srgbClr val="767171"/>
                </a:solidFill>
                <a:latin typeface="Arial" panose="020B0604020202020204" pitchFamily="34" charset="0"/>
                <a:cs typeface="Arial" panose="020B0604020202020204" pitchFamily="34" charset="0"/>
              </a:rPr>
              <a:t>黄林澜 </a:t>
            </a:r>
          </a:p>
        </p:txBody>
      </p:sp>
      <p:sp>
        <p:nvSpPr>
          <p:cNvPr id="17" name="矩形 16"/>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41083" y="-203967"/>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26199" y="18044"/>
            <a:ext cx="1638590" cy="461665"/>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en-US" sz="2400" b="1" dirty="0"/>
              <a:t>前台文章</a:t>
            </a:r>
            <a:r>
              <a:rPr lang="en-US" altLang="zh-CN" sz="2400" b="1" dirty="0"/>
              <a:t>&amp;</a:t>
            </a:r>
            <a:endParaRPr lang="zh-CN" altLang="en-US" sz="2400" b="1" dirty="0"/>
          </a:p>
        </p:txBody>
      </p:sp>
      <p:sp>
        <p:nvSpPr>
          <p:cNvPr id="20" name="文本框 19"/>
          <p:cNvSpPr txBox="1"/>
          <p:nvPr/>
        </p:nvSpPr>
        <p:spPr>
          <a:xfrm>
            <a:off x="9576193" y="464998"/>
            <a:ext cx="1569660" cy="369332"/>
          </a:xfrm>
          <a:prstGeom prst="rect">
            <a:avLst/>
          </a:prstGeom>
          <a:noFill/>
        </p:spPr>
        <p:txBody>
          <a:bodyPr wrap="non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后台文章管理</a:t>
            </a:r>
          </a:p>
        </p:txBody>
      </p:sp>
      <p:cxnSp>
        <p:nvCxnSpPr>
          <p:cNvPr id="27" name="直接连接符 26"/>
          <p:cNvCxnSpPr/>
          <p:nvPr/>
        </p:nvCxnSpPr>
        <p:spPr>
          <a:xfrm>
            <a:off x="5374297" y="377"/>
            <a:ext cx="0" cy="685724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125896" y="1116309"/>
            <a:ext cx="2336800" cy="438150"/>
            <a:chOff x="7499575" y="996724"/>
            <a:chExt cx="2336800" cy="438150"/>
          </a:xfrm>
        </p:grpSpPr>
        <p:sp>
          <p:nvSpPr>
            <p:cNvPr id="34" name="圆角矩形 10"/>
            <p:cNvSpPr>
              <a:spLocks noChangeArrowheads="1"/>
            </p:cNvSpPr>
            <p:nvPr/>
          </p:nvSpPr>
          <p:spPr bwMode="auto">
            <a:xfrm>
              <a:off x="7667850" y="996724"/>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5" name="TextBox 13"/>
            <p:cNvSpPr txBox="1">
              <a:spLocks noChangeArrowheads="1"/>
            </p:cNvSpPr>
            <p:nvPr/>
          </p:nvSpPr>
          <p:spPr bwMode="auto">
            <a:xfrm>
              <a:off x="7499575" y="1093562"/>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主要代码</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(frontend)</a:t>
              </a:r>
            </a:p>
          </p:txBody>
        </p:sp>
      </p:grpSp>
      <p:sp>
        <p:nvSpPr>
          <p:cNvPr id="47" name="TextBox 13"/>
          <p:cNvSpPr txBox="1">
            <a:spLocks noChangeArrowheads="1"/>
          </p:cNvSpPr>
          <p:nvPr/>
        </p:nvSpPr>
        <p:spPr bwMode="auto">
          <a:xfrm>
            <a:off x="5951571" y="1007377"/>
            <a:ext cx="19931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View</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层</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13"/>
          <p:cNvSpPr txBox="1">
            <a:spLocks noChangeArrowheads="1"/>
          </p:cNvSpPr>
          <p:nvPr/>
        </p:nvSpPr>
        <p:spPr bwMode="auto">
          <a:xfrm>
            <a:off x="1359687" y="2172395"/>
            <a:ext cx="23401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Model</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controller</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层由</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Gii</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自动生成</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3"/>
          <a:stretch>
            <a:fillRect/>
          </a:stretch>
        </p:blipFill>
        <p:spPr>
          <a:xfrm>
            <a:off x="437912" y="4098927"/>
            <a:ext cx="3712768" cy="2417351"/>
          </a:xfrm>
          <a:prstGeom prst="rect">
            <a:avLst/>
          </a:prstGeom>
        </p:spPr>
      </p:pic>
      <p:pic>
        <p:nvPicPr>
          <p:cNvPr id="6" name="图片 5"/>
          <p:cNvPicPr>
            <a:picLocks noChangeAspect="1"/>
          </p:cNvPicPr>
          <p:nvPr/>
        </p:nvPicPr>
        <p:blipFill>
          <a:blip r:embed="rId4"/>
          <a:stretch>
            <a:fillRect/>
          </a:stretch>
        </p:blipFill>
        <p:spPr>
          <a:xfrm>
            <a:off x="5951571" y="1541708"/>
            <a:ext cx="5441405" cy="4590162"/>
          </a:xfrm>
          <a:prstGeom prst="rect">
            <a:avLst/>
          </a:prstGeom>
        </p:spPr>
      </p:pic>
      <p:sp>
        <p:nvSpPr>
          <p:cNvPr id="33" name="TextBox 13"/>
          <p:cNvSpPr txBox="1">
            <a:spLocks noChangeArrowheads="1"/>
          </p:cNvSpPr>
          <p:nvPr/>
        </p:nvSpPr>
        <p:spPr bwMode="auto">
          <a:xfrm>
            <a:off x="4419747" y="1523719"/>
            <a:ext cx="1257021" cy="11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Tips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View</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层修改了</a:t>
            </a:r>
            <a:r>
              <a:rPr lang="en-US" altLang="zh-CN" sz="1400" dirty="0" err="1">
                <a:solidFill>
                  <a:srgbClr val="445469"/>
                </a:solidFill>
                <a:latin typeface="Arial" panose="020B0604020202020204" pitchFamily="34" charset="0"/>
                <a:ea typeface="微软雅黑" panose="020B0503020204020204" pitchFamily="34" charset="-122"/>
                <a:sym typeface="Arial" panose="020B0604020202020204" pitchFamily="34" charset="0"/>
              </a:rPr>
              <a:t>GridView</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的显示属性，更加适合后台观看</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5876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750"/>
                                        <p:tgtEl>
                                          <p:spTgt spid="2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 calcmode="lin" valueType="num">
                                      <p:cBhvr>
                                        <p:cTn id="10" dur="750" fill="hold"/>
                                        <p:tgtEl>
                                          <p:spTgt spid="43"/>
                                        </p:tgtEl>
                                        <p:attrNameLst>
                                          <p:attrName>ppt_w</p:attrName>
                                        </p:attrNameLst>
                                      </p:cBhvr>
                                      <p:tavLst>
                                        <p:tav tm="0">
                                          <p:val>
                                            <p:fltVal val="0"/>
                                          </p:val>
                                        </p:tav>
                                        <p:tav tm="100000">
                                          <p:val>
                                            <p:strVal val="#ppt_w"/>
                                          </p:val>
                                        </p:tav>
                                      </p:tavLst>
                                    </p:anim>
                                    <p:anim calcmode="lin" valueType="num">
                                      <p:cBhvr>
                                        <p:cTn id="11" dur="750" fill="hold"/>
                                        <p:tgtEl>
                                          <p:spTgt spid="43"/>
                                        </p:tgtEl>
                                        <p:attrNameLst>
                                          <p:attrName>ppt_h</p:attrName>
                                        </p:attrNameLst>
                                      </p:cBhvr>
                                      <p:tavLst>
                                        <p:tav tm="0">
                                          <p:val>
                                            <p:fltVal val="0"/>
                                          </p:val>
                                        </p:tav>
                                        <p:tav tm="100000">
                                          <p:val>
                                            <p:strVal val="#ppt_h"/>
                                          </p:val>
                                        </p:tav>
                                      </p:tavLst>
                                    </p:anim>
                                    <p:animEffect transition="in" filter="fade">
                                      <p:cBhvr>
                                        <p:cTn id="12" dur="750"/>
                                        <p:tgtEl>
                                          <p:spTgt spid="43"/>
                                        </p:tgtEl>
                                      </p:cBhvr>
                                    </p:animEffect>
                                  </p:childTnLst>
                                </p:cTn>
                              </p:par>
                              <p:par>
                                <p:cTn id="13" presetID="6" presetClass="emph" presetSubtype="0" autoRev="1" fill="hold" grpId="1" nodeType="withEffect">
                                  <p:stCondLst>
                                    <p:cond delay="0"/>
                                  </p:stCondLst>
                                  <p:childTnLst>
                                    <p:animScale>
                                      <p:cBhvr>
                                        <p:cTn id="14" dur="1000" fill="hold"/>
                                        <p:tgtEl>
                                          <p:spTgt spid="43"/>
                                        </p:tgtEl>
                                      </p:cBhvr>
                                      <p:by x="150000" y="150000"/>
                                    </p:animScale>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750" fill="hold"/>
                                        <p:tgtEl>
                                          <p:spTgt spid="44"/>
                                        </p:tgtEl>
                                        <p:attrNameLst>
                                          <p:attrName>ppt_w</p:attrName>
                                        </p:attrNameLst>
                                      </p:cBhvr>
                                      <p:tavLst>
                                        <p:tav tm="0">
                                          <p:val>
                                            <p:fltVal val="0"/>
                                          </p:val>
                                        </p:tav>
                                        <p:tav tm="100000">
                                          <p:val>
                                            <p:strVal val="#ppt_w"/>
                                          </p:val>
                                        </p:tav>
                                      </p:tavLst>
                                    </p:anim>
                                    <p:anim calcmode="lin" valueType="num">
                                      <p:cBhvr>
                                        <p:cTn id="18" dur="750" fill="hold"/>
                                        <p:tgtEl>
                                          <p:spTgt spid="44"/>
                                        </p:tgtEl>
                                        <p:attrNameLst>
                                          <p:attrName>ppt_h</p:attrName>
                                        </p:attrNameLst>
                                      </p:cBhvr>
                                      <p:tavLst>
                                        <p:tav tm="0">
                                          <p:val>
                                            <p:fltVal val="0"/>
                                          </p:val>
                                        </p:tav>
                                        <p:tav tm="100000">
                                          <p:val>
                                            <p:strVal val="#ppt_h"/>
                                          </p:val>
                                        </p:tav>
                                      </p:tavLst>
                                    </p:anim>
                                    <p:animEffect transition="in" filter="fade">
                                      <p:cBhvr>
                                        <p:cTn id="19" dur="750"/>
                                        <p:tgtEl>
                                          <p:spTgt spid="44"/>
                                        </p:tgtEl>
                                      </p:cBhvr>
                                    </p:animEffect>
                                  </p:childTnLst>
                                </p:cTn>
                              </p:par>
                              <p:par>
                                <p:cTn id="20" presetID="6" presetClass="emph" presetSubtype="0" autoRev="1" fill="hold" grpId="1" nodeType="withEffect">
                                  <p:stCondLst>
                                    <p:cond delay="0"/>
                                  </p:stCondLst>
                                  <p:childTnLst>
                                    <p:animScale>
                                      <p:cBhvr>
                                        <p:cTn id="21" dur="1000" fill="hold"/>
                                        <p:tgtEl>
                                          <p:spTgt spid="44"/>
                                        </p:tgtEl>
                                      </p:cBhvr>
                                      <p:by x="150000" y="150000"/>
                                    </p:animScale>
                                  </p:childTnLst>
                                </p:cTn>
                              </p:par>
                              <p:par>
                                <p:cTn id="22" presetID="22" presetClass="entr" presetSubtype="8"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flipV="1">
            <a:off x="2892" y="4003677"/>
            <a:ext cx="8903839" cy="61376"/>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3" name="椭圆 42"/>
          <p:cNvSpPr/>
          <p:nvPr/>
        </p:nvSpPr>
        <p:spPr>
          <a:xfrm>
            <a:off x="6172192" y="1148166"/>
            <a:ext cx="5284737" cy="5284737"/>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4" name="椭圆 43"/>
          <p:cNvSpPr/>
          <p:nvPr/>
        </p:nvSpPr>
        <p:spPr>
          <a:xfrm>
            <a:off x="7367979" y="2333371"/>
            <a:ext cx="2912213" cy="2912213"/>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pic>
        <p:nvPicPr>
          <p:cNvPr id="38916"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081"/>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13"/>
          <p:cNvSpPr txBox="1">
            <a:spLocks noChangeArrowheads="1"/>
          </p:cNvSpPr>
          <p:nvPr/>
        </p:nvSpPr>
        <p:spPr bwMode="auto">
          <a:xfrm>
            <a:off x="4843793" y="2053072"/>
            <a:ext cx="1274702" cy="133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Tips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地图可以对鼠标悬浮位置做出反应，显示具体国家信息，且可以缩放</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7455474" y="946963"/>
            <a:ext cx="2336800" cy="438150"/>
            <a:chOff x="985408" y="4189707"/>
            <a:chExt cx="2336800" cy="438150"/>
          </a:xfrm>
        </p:grpSpPr>
        <p:sp>
          <p:nvSpPr>
            <p:cNvPr id="38922" name="圆角矩形 10"/>
            <p:cNvSpPr>
              <a:spLocks noChangeArrowheads="1"/>
            </p:cNvSpPr>
            <p:nvPr/>
          </p:nvSpPr>
          <p:spPr bwMode="auto">
            <a:xfrm>
              <a:off x="1153683" y="4189707"/>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3" name="TextBox 13"/>
            <p:cNvSpPr txBox="1">
              <a:spLocks noChangeArrowheads="1"/>
            </p:cNvSpPr>
            <p:nvPr/>
          </p:nvSpPr>
          <p:spPr bwMode="auto">
            <a:xfrm>
              <a:off x="985408" y="4286545"/>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前台世界地图页面</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928" name="文本框 17"/>
          <p:cNvSpPr txBox="1">
            <a:spLocks noChangeArrowheads="1"/>
          </p:cNvSpPr>
          <p:nvPr/>
        </p:nvSpPr>
        <p:spPr bwMode="auto">
          <a:xfrm>
            <a:off x="1981200" y="165894"/>
            <a:ext cx="20554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@1811364</a:t>
            </a:r>
            <a:r>
              <a:rPr lang="zh-CN" altLang="en-US" b="1" dirty="0">
                <a:solidFill>
                  <a:srgbClr val="767171"/>
                </a:solidFill>
                <a:latin typeface="Arial" panose="020B0604020202020204" pitchFamily="34" charset="0"/>
                <a:cs typeface="Arial" panose="020B0604020202020204" pitchFamily="34" charset="0"/>
              </a:rPr>
              <a:t>黄林澜 </a:t>
            </a:r>
          </a:p>
        </p:txBody>
      </p:sp>
      <p:sp>
        <p:nvSpPr>
          <p:cNvPr id="17" name="矩形 16"/>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41083" y="-203967"/>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26200" y="18044"/>
            <a:ext cx="1813870" cy="830997"/>
          </a:xfrm>
          <a:prstGeom prst="rect">
            <a:avLst/>
          </a:prstGeom>
          <a:noFill/>
        </p:spPr>
        <p:txBody>
          <a:bodyPr wrap="square" rtlCol="0">
            <a:spAutoFit/>
          </a:bodyPr>
          <a:lstStyle>
            <a:defPPr>
              <a:defRPr lang="zh-CN"/>
            </a:defPPr>
            <a:lvl1pPr>
              <a:defRPr sz="2000">
                <a:solidFill>
                  <a:schemeClr val="tx1">
                    <a:lumMod val="65000"/>
                    <a:lumOff val="35000"/>
                  </a:schemeClr>
                </a:solidFill>
              </a:defRPr>
            </a:lvl1pPr>
          </a:lstStyle>
          <a:p>
            <a:r>
              <a:rPr lang="zh-CN" altLang="en-US" sz="2400" b="1" dirty="0"/>
              <a:t>世界地图和疫情信息</a:t>
            </a:r>
          </a:p>
        </p:txBody>
      </p:sp>
      <p:cxnSp>
        <p:nvCxnSpPr>
          <p:cNvPr id="27" name="直接连接符 26"/>
          <p:cNvCxnSpPr/>
          <p:nvPr/>
        </p:nvCxnSpPr>
        <p:spPr>
          <a:xfrm>
            <a:off x="5374297" y="377"/>
            <a:ext cx="0" cy="685724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125896" y="1116309"/>
            <a:ext cx="2336800" cy="438150"/>
            <a:chOff x="7499575" y="996724"/>
            <a:chExt cx="2336800" cy="438150"/>
          </a:xfrm>
        </p:grpSpPr>
        <p:sp>
          <p:nvSpPr>
            <p:cNvPr id="34" name="圆角矩形 10"/>
            <p:cNvSpPr>
              <a:spLocks noChangeArrowheads="1"/>
            </p:cNvSpPr>
            <p:nvPr/>
          </p:nvSpPr>
          <p:spPr bwMode="auto">
            <a:xfrm>
              <a:off x="7667850" y="996724"/>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5" name="TextBox 13"/>
            <p:cNvSpPr txBox="1">
              <a:spLocks noChangeArrowheads="1"/>
            </p:cNvSpPr>
            <p:nvPr/>
          </p:nvSpPr>
          <p:spPr bwMode="auto">
            <a:xfrm>
              <a:off x="7499575" y="1093562"/>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主要代码</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(frontend)</a:t>
              </a:r>
            </a:p>
          </p:txBody>
        </p:sp>
      </p:grpSp>
      <p:pic>
        <p:nvPicPr>
          <p:cNvPr id="4" name="图片 3"/>
          <p:cNvPicPr>
            <a:picLocks noChangeAspect="1"/>
          </p:cNvPicPr>
          <p:nvPr/>
        </p:nvPicPr>
        <p:blipFill>
          <a:blip r:embed="rId3"/>
          <a:stretch>
            <a:fillRect/>
          </a:stretch>
        </p:blipFill>
        <p:spPr>
          <a:xfrm>
            <a:off x="6136394" y="1385113"/>
            <a:ext cx="5496934" cy="2663243"/>
          </a:xfrm>
          <a:prstGeom prst="rect">
            <a:avLst/>
          </a:prstGeom>
        </p:spPr>
      </p:pic>
      <p:pic>
        <p:nvPicPr>
          <p:cNvPr id="7" name="图片 6"/>
          <p:cNvPicPr>
            <a:picLocks noChangeAspect="1"/>
          </p:cNvPicPr>
          <p:nvPr/>
        </p:nvPicPr>
        <p:blipFill>
          <a:blip r:embed="rId4"/>
          <a:stretch>
            <a:fillRect/>
          </a:stretch>
        </p:blipFill>
        <p:spPr>
          <a:xfrm>
            <a:off x="398926" y="1976740"/>
            <a:ext cx="4066732" cy="3511992"/>
          </a:xfrm>
          <a:prstGeom prst="rect">
            <a:avLst/>
          </a:prstGeom>
        </p:spPr>
      </p:pic>
      <p:sp>
        <p:nvSpPr>
          <p:cNvPr id="26" name="TextBox 13"/>
          <p:cNvSpPr txBox="1">
            <a:spLocks noChangeArrowheads="1"/>
          </p:cNvSpPr>
          <p:nvPr/>
        </p:nvSpPr>
        <p:spPr bwMode="auto">
          <a:xfrm>
            <a:off x="1120327" y="1654512"/>
            <a:ext cx="32140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View</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使用了</a:t>
            </a:r>
            <a:r>
              <a:rPr lang="en-US" altLang="zh-CN" b="1" dirty="0" err="1">
                <a:solidFill>
                  <a:srgbClr val="445469"/>
                </a:solidFill>
                <a:latin typeface="Arial" panose="020B0604020202020204" pitchFamily="34" charset="0"/>
                <a:ea typeface="微软雅黑" panose="020B0503020204020204" pitchFamily="34" charset="-122"/>
                <a:sym typeface="Arial" panose="020B0604020202020204" pitchFamily="34" charset="0"/>
              </a:rPr>
              <a:t>echarts</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的</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map</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功能</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pic>
        <p:nvPicPr>
          <p:cNvPr id="8" name="图片 7"/>
          <p:cNvPicPr>
            <a:picLocks noChangeAspect="1"/>
          </p:cNvPicPr>
          <p:nvPr/>
        </p:nvPicPr>
        <p:blipFill>
          <a:blip r:embed="rId5"/>
          <a:stretch>
            <a:fillRect/>
          </a:stretch>
        </p:blipFill>
        <p:spPr>
          <a:xfrm>
            <a:off x="4691483" y="4184952"/>
            <a:ext cx="5527981" cy="1907828"/>
          </a:xfrm>
          <a:prstGeom prst="rect">
            <a:avLst/>
          </a:prstGeom>
        </p:spPr>
      </p:pic>
      <p:pic>
        <p:nvPicPr>
          <p:cNvPr id="9" name="图片 8"/>
          <p:cNvPicPr>
            <a:picLocks noChangeAspect="1"/>
          </p:cNvPicPr>
          <p:nvPr/>
        </p:nvPicPr>
        <p:blipFill>
          <a:blip r:embed="rId6"/>
          <a:stretch>
            <a:fillRect/>
          </a:stretch>
        </p:blipFill>
        <p:spPr>
          <a:xfrm>
            <a:off x="398926" y="5952055"/>
            <a:ext cx="2841952" cy="798248"/>
          </a:xfrm>
          <a:prstGeom prst="rect">
            <a:avLst/>
          </a:prstGeom>
        </p:spPr>
      </p:pic>
      <p:sp>
        <p:nvSpPr>
          <p:cNvPr id="29" name="TextBox 13"/>
          <p:cNvSpPr txBox="1">
            <a:spLocks noChangeArrowheads="1"/>
          </p:cNvSpPr>
          <p:nvPr/>
        </p:nvSpPr>
        <p:spPr bwMode="auto">
          <a:xfrm>
            <a:off x="552854" y="5596859"/>
            <a:ext cx="37279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controller</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添加获取疫情信息的函数</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3"/>
          <p:cNvSpPr txBox="1">
            <a:spLocks noChangeArrowheads="1"/>
          </p:cNvSpPr>
          <p:nvPr/>
        </p:nvSpPr>
        <p:spPr bwMode="auto">
          <a:xfrm>
            <a:off x="3776670" y="6293733"/>
            <a:ext cx="21342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Model</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自动生成</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9458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750"/>
                                        <p:tgtEl>
                                          <p:spTgt spid="2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 calcmode="lin" valueType="num">
                                      <p:cBhvr>
                                        <p:cTn id="10" dur="750" fill="hold"/>
                                        <p:tgtEl>
                                          <p:spTgt spid="43"/>
                                        </p:tgtEl>
                                        <p:attrNameLst>
                                          <p:attrName>ppt_w</p:attrName>
                                        </p:attrNameLst>
                                      </p:cBhvr>
                                      <p:tavLst>
                                        <p:tav tm="0">
                                          <p:val>
                                            <p:fltVal val="0"/>
                                          </p:val>
                                        </p:tav>
                                        <p:tav tm="100000">
                                          <p:val>
                                            <p:strVal val="#ppt_w"/>
                                          </p:val>
                                        </p:tav>
                                      </p:tavLst>
                                    </p:anim>
                                    <p:anim calcmode="lin" valueType="num">
                                      <p:cBhvr>
                                        <p:cTn id="11" dur="750" fill="hold"/>
                                        <p:tgtEl>
                                          <p:spTgt spid="43"/>
                                        </p:tgtEl>
                                        <p:attrNameLst>
                                          <p:attrName>ppt_h</p:attrName>
                                        </p:attrNameLst>
                                      </p:cBhvr>
                                      <p:tavLst>
                                        <p:tav tm="0">
                                          <p:val>
                                            <p:fltVal val="0"/>
                                          </p:val>
                                        </p:tav>
                                        <p:tav tm="100000">
                                          <p:val>
                                            <p:strVal val="#ppt_h"/>
                                          </p:val>
                                        </p:tav>
                                      </p:tavLst>
                                    </p:anim>
                                    <p:animEffect transition="in" filter="fade">
                                      <p:cBhvr>
                                        <p:cTn id="12" dur="750"/>
                                        <p:tgtEl>
                                          <p:spTgt spid="43"/>
                                        </p:tgtEl>
                                      </p:cBhvr>
                                    </p:animEffect>
                                  </p:childTnLst>
                                </p:cTn>
                              </p:par>
                              <p:par>
                                <p:cTn id="13" presetID="6" presetClass="emph" presetSubtype="0" autoRev="1" fill="hold" grpId="1" nodeType="withEffect">
                                  <p:stCondLst>
                                    <p:cond delay="0"/>
                                  </p:stCondLst>
                                  <p:childTnLst>
                                    <p:animScale>
                                      <p:cBhvr>
                                        <p:cTn id="14" dur="1000" fill="hold"/>
                                        <p:tgtEl>
                                          <p:spTgt spid="43"/>
                                        </p:tgtEl>
                                      </p:cBhvr>
                                      <p:by x="150000" y="150000"/>
                                    </p:animScale>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750" fill="hold"/>
                                        <p:tgtEl>
                                          <p:spTgt spid="44"/>
                                        </p:tgtEl>
                                        <p:attrNameLst>
                                          <p:attrName>ppt_w</p:attrName>
                                        </p:attrNameLst>
                                      </p:cBhvr>
                                      <p:tavLst>
                                        <p:tav tm="0">
                                          <p:val>
                                            <p:fltVal val="0"/>
                                          </p:val>
                                        </p:tav>
                                        <p:tav tm="100000">
                                          <p:val>
                                            <p:strVal val="#ppt_w"/>
                                          </p:val>
                                        </p:tav>
                                      </p:tavLst>
                                    </p:anim>
                                    <p:anim calcmode="lin" valueType="num">
                                      <p:cBhvr>
                                        <p:cTn id="18" dur="750" fill="hold"/>
                                        <p:tgtEl>
                                          <p:spTgt spid="44"/>
                                        </p:tgtEl>
                                        <p:attrNameLst>
                                          <p:attrName>ppt_h</p:attrName>
                                        </p:attrNameLst>
                                      </p:cBhvr>
                                      <p:tavLst>
                                        <p:tav tm="0">
                                          <p:val>
                                            <p:fltVal val="0"/>
                                          </p:val>
                                        </p:tav>
                                        <p:tav tm="100000">
                                          <p:val>
                                            <p:strVal val="#ppt_h"/>
                                          </p:val>
                                        </p:tav>
                                      </p:tavLst>
                                    </p:anim>
                                    <p:animEffect transition="in" filter="fade">
                                      <p:cBhvr>
                                        <p:cTn id="19" dur="750"/>
                                        <p:tgtEl>
                                          <p:spTgt spid="44"/>
                                        </p:tgtEl>
                                      </p:cBhvr>
                                    </p:animEffect>
                                  </p:childTnLst>
                                </p:cTn>
                              </p:par>
                              <p:par>
                                <p:cTn id="20" presetID="6" presetClass="emph" presetSubtype="0" autoRev="1" fill="hold" grpId="1" nodeType="withEffect">
                                  <p:stCondLst>
                                    <p:cond delay="0"/>
                                  </p:stCondLst>
                                  <p:childTnLst>
                                    <p:animScale>
                                      <p:cBhvr>
                                        <p:cTn id="21" dur="1000" fill="hold"/>
                                        <p:tgtEl>
                                          <p:spTgt spid="44"/>
                                        </p:tgtEl>
                                      </p:cBhvr>
                                      <p:by x="150000" y="150000"/>
                                    </p:animScale>
                                  </p:childTnLst>
                                </p:cTn>
                              </p:par>
                              <p:par>
                                <p:cTn id="22" presetID="22" presetClass="entr" presetSubtype="8"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flipV="1">
            <a:off x="2892" y="4003677"/>
            <a:ext cx="8903839" cy="61376"/>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3" name="椭圆 42"/>
          <p:cNvSpPr/>
          <p:nvPr/>
        </p:nvSpPr>
        <p:spPr>
          <a:xfrm>
            <a:off x="6172192" y="1148166"/>
            <a:ext cx="5284737" cy="5284737"/>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4" name="椭圆 43"/>
          <p:cNvSpPr/>
          <p:nvPr/>
        </p:nvSpPr>
        <p:spPr>
          <a:xfrm>
            <a:off x="7367979" y="2333371"/>
            <a:ext cx="2912213" cy="2912213"/>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pic>
        <p:nvPicPr>
          <p:cNvPr id="38916"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081"/>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13"/>
          <p:cNvSpPr txBox="1">
            <a:spLocks noChangeArrowheads="1"/>
          </p:cNvSpPr>
          <p:nvPr/>
        </p:nvSpPr>
        <p:spPr bwMode="auto">
          <a:xfrm>
            <a:off x="1220634" y="1688984"/>
            <a:ext cx="262260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Tips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地图可以对鼠标悬浮位置做出反应，显示具体省份信息，且左上角可以切换数据</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4205897" y="791634"/>
            <a:ext cx="2336800" cy="438150"/>
            <a:chOff x="985408" y="4189707"/>
            <a:chExt cx="2336800" cy="438150"/>
          </a:xfrm>
        </p:grpSpPr>
        <p:sp>
          <p:nvSpPr>
            <p:cNvPr id="38922" name="圆角矩形 10"/>
            <p:cNvSpPr>
              <a:spLocks noChangeArrowheads="1"/>
            </p:cNvSpPr>
            <p:nvPr/>
          </p:nvSpPr>
          <p:spPr bwMode="auto">
            <a:xfrm>
              <a:off x="1153683" y="4189707"/>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3" name="TextBox 13"/>
            <p:cNvSpPr txBox="1">
              <a:spLocks noChangeArrowheads="1"/>
            </p:cNvSpPr>
            <p:nvPr/>
          </p:nvSpPr>
          <p:spPr bwMode="auto">
            <a:xfrm>
              <a:off x="985408" y="4286545"/>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前台世界地图页面</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928" name="文本框 17"/>
          <p:cNvSpPr txBox="1">
            <a:spLocks noChangeArrowheads="1"/>
          </p:cNvSpPr>
          <p:nvPr/>
        </p:nvSpPr>
        <p:spPr bwMode="auto">
          <a:xfrm>
            <a:off x="1981200" y="165894"/>
            <a:ext cx="199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@1811432</a:t>
            </a:r>
            <a:r>
              <a:rPr lang="zh-CN" altLang="en-US" b="1" dirty="0">
                <a:solidFill>
                  <a:srgbClr val="767171"/>
                </a:solidFill>
                <a:latin typeface="Arial" panose="020B0604020202020204" pitchFamily="34" charset="0"/>
                <a:cs typeface="Arial" panose="020B0604020202020204" pitchFamily="34" charset="0"/>
              </a:rPr>
              <a:t>王润泽</a:t>
            </a:r>
          </a:p>
        </p:txBody>
      </p:sp>
      <p:sp>
        <p:nvSpPr>
          <p:cNvPr id="17" name="矩形 16"/>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41083" y="-203967"/>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26200" y="18044"/>
            <a:ext cx="1813870" cy="830997"/>
          </a:xfrm>
          <a:prstGeom prst="rect">
            <a:avLst/>
          </a:prstGeom>
          <a:noFill/>
        </p:spPr>
        <p:txBody>
          <a:bodyPr wrap="square" rtlCol="0">
            <a:spAutoFit/>
          </a:bodyPr>
          <a:lstStyle>
            <a:defPPr>
              <a:defRPr lang="zh-CN"/>
            </a:defPPr>
            <a:lvl1pPr>
              <a:defRPr sz="2000">
                <a:solidFill>
                  <a:schemeClr val="tx1">
                    <a:lumMod val="65000"/>
                    <a:lumOff val="35000"/>
                  </a:schemeClr>
                </a:solidFill>
              </a:defRPr>
            </a:lvl1pPr>
          </a:lstStyle>
          <a:p>
            <a:r>
              <a:rPr lang="zh-CN" altLang="en-US" sz="2400" b="1" dirty="0"/>
              <a:t>中国地图和疫情信息</a:t>
            </a:r>
          </a:p>
        </p:txBody>
      </p:sp>
      <p:cxnSp>
        <p:nvCxnSpPr>
          <p:cNvPr id="27" name="直接连接符 26"/>
          <p:cNvCxnSpPr/>
          <p:nvPr/>
        </p:nvCxnSpPr>
        <p:spPr>
          <a:xfrm>
            <a:off x="5374297" y="377"/>
            <a:ext cx="0" cy="685724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2" name="图片 1">
            <a:extLst>
              <a:ext uri="{FF2B5EF4-FFF2-40B4-BE49-F238E27FC236}">
                <a16:creationId xmlns:a16="http://schemas.microsoft.com/office/drawing/2014/main" id="{FFE4CF1B-B83D-4B2C-ACD9-6A9720757ED0}"/>
              </a:ext>
            </a:extLst>
          </p:cNvPr>
          <p:cNvPicPr>
            <a:picLocks noChangeAspect="1"/>
          </p:cNvPicPr>
          <p:nvPr/>
        </p:nvPicPr>
        <p:blipFill>
          <a:blip r:embed="rId3"/>
          <a:stretch>
            <a:fillRect/>
          </a:stretch>
        </p:blipFill>
        <p:spPr>
          <a:xfrm>
            <a:off x="56640" y="3429000"/>
            <a:ext cx="5373998" cy="3074814"/>
          </a:xfrm>
          <a:prstGeom prst="rect">
            <a:avLst/>
          </a:prstGeom>
        </p:spPr>
      </p:pic>
      <p:pic>
        <p:nvPicPr>
          <p:cNvPr id="6" name="图片 5">
            <a:extLst>
              <a:ext uri="{FF2B5EF4-FFF2-40B4-BE49-F238E27FC236}">
                <a16:creationId xmlns:a16="http://schemas.microsoft.com/office/drawing/2014/main" id="{14126B06-41CF-47F1-917A-6A0496CA6B70}"/>
              </a:ext>
            </a:extLst>
          </p:cNvPr>
          <p:cNvPicPr>
            <a:picLocks noChangeAspect="1"/>
          </p:cNvPicPr>
          <p:nvPr/>
        </p:nvPicPr>
        <p:blipFill>
          <a:blip r:embed="rId4"/>
          <a:stretch>
            <a:fillRect/>
          </a:stretch>
        </p:blipFill>
        <p:spPr>
          <a:xfrm>
            <a:off x="5493760" y="1261152"/>
            <a:ext cx="6101725" cy="3444014"/>
          </a:xfrm>
          <a:prstGeom prst="rect">
            <a:avLst/>
          </a:prstGeom>
        </p:spPr>
      </p:pic>
    </p:spTree>
    <p:extLst>
      <p:ext uri="{BB962C8B-B14F-4D97-AF65-F5344CB8AC3E}">
        <p14:creationId xmlns:p14="http://schemas.microsoft.com/office/powerpoint/2010/main" val="257349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750"/>
                                        <p:tgtEl>
                                          <p:spTgt spid="2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 calcmode="lin" valueType="num">
                                      <p:cBhvr>
                                        <p:cTn id="10" dur="750" fill="hold"/>
                                        <p:tgtEl>
                                          <p:spTgt spid="43"/>
                                        </p:tgtEl>
                                        <p:attrNameLst>
                                          <p:attrName>ppt_w</p:attrName>
                                        </p:attrNameLst>
                                      </p:cBhvr>
                                      <p:tavLst>
                                        <p:tav tm="0">
                                          <p:val>
                                            <p:fltVal val="0"/>
                                          </p:val>
                                        </p:tav>
                                        <p:tav tm="100000">
                                          <p:val>
                                            <p:strVal val="#ppt_w"/>
                                          </p:val>
                                        </p:tav>
                                      </p:tavLst>
                                    </p:anim>
                                    <p:anim calcmode="lin" valueType="num">
                                      <p:cBhvr>
                                        <p:cTn id="11" dur="750" fill="hold"/>
                                        <p:tgtEl>
                                          <p:spTgt spid="43"/>
                                        </p:tgtEl>
                                        <p:attrNameLst>
                                          <p:attrName>ppt_h</p:attrName>
                                        </p:attrNameLst>
                                      </p:cBhvr>
                                      <p:tavLst>
                                        <p:tav tm="0">
                                          <p:val>
                                            <p:fltVal val="0"/>
                                          </p:val>
                                        </p:tav>
                                        <p:tav tm="100000">
                                          <p:val>
                                            <p:strVal val="#ppt_h"/>
                                          </p:val>
                                        </p:tav>
                                      </p:tavLst>
                                    </p:anim>
                                    <p:animEffect transition="in" filter="fade">
                                      <p:cBhvr>
                                        <p:cTn id="12" dur="750"/>
                                        <p:tgtEl>
                                          <p:spTgt spid="43"/>
                                        </p:tgtEl>
                                      </p:cBhvr>
                                    </p:animEffect>
                                  </p:childTnLst>
                                </p:cTn>
                              </p:par>
                              <p:par>
                                <p:cTn id="13" presetID="6" presetClass="emph" presetSubtype="0" autoRev="1" fill="hold" grpId="1" nodeType="withEffect">
                                  <p:stCondLst>
                                    <p:cond delay="0"/>
                                  </p:stCondLst>
                                  <p:childTnLst>
                                    <p:animScale>
                                      <p:cBhvr>
                                        <p:cTn id="14" dur="1000" fill="hold"/>
                                        <p:tgtEl>
                                          <p:spTgt spid="43"/>
                                        </p:tgtEl>
                                      </p:cBhvr>
                                      <p:by x="150000" y="150000"/>
                                    </p:animScale>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750" fill="hold"/>
                                        <p:tgtEl>
                                          <p:spTgt spid="44"/>
                                        </p:tgtEl>
                                        <p:attrNameLst>
                                          <p:attrName>ppt_w</p:attrName>
                                        </p:attrNameLst>
                                      </p:cBhvr>
                                      <p:tavLst>
                                        <p:tav tm="0">
                                          <p:val>
                                            <p:fltVal val="0"/>
                                          </p:val>
                                        </p:tav>
                                        <p:tav tm="100000">
                                          <p:val>
                                            <p:strVal val="#ppt_w"/>
                                          </p:val>
                                        </p:tav>
                                      </p:tavLst>
                                    </p:anim>
                                    <p:anim calcmode="lin" valueType="num">
                                      <p:cBhvr>
                                        <p:cTn id="18" dur="750" fill="hold"/>
                                        <p:tgtEl>
                                          <p:spTgt spid="44"/>
                                        </p:tgtEl>
                                        <p:attrNameLst>
                                          <p:attrName>ppt_h</p:attrName>
                                        </p:attrNameLst>
                                      </p:cBhvr>
                                      <p:tavLst>
                                        <p:tav tm="0">
                                          <p:val>
                                            <p:fltVal val="0"/>
                                          </p:val>
                                        </p:tav>
                                        <p:tav tm="100000">
                                          <p:val>
                                            <p:strVal val="#ppt_h"/>
                                          </p:val>
                                        </p:tav>
                                      </p:tavLst>
                                    </p:anim>
                                    <p:animEffect transition="in" filter="fade">
                                      <p:cBhvr>
                                        <p:cTn id="19" dur="750"/>
                                        <p:tgtEl>
                                          <p:spTgt spid="44"/>
                                        </p:tgtEl>
                                      </p:cBhvr>
                                    </p:animEffect>
                                  </p:childTnLst>
                                </p:cTn>
                              </p:par>
                              <p:par>
                                <p:cTn id="20" presetID="6" presetClass="emph" presetSubtype="0" autoRev="1" fill="hold" grpId="1" nodeType="withEffect">
                                  <p:stCondLst>
                                    <p:cond delay="0"/>
                                  </p:stCondLst>
                                  <p:childTnLst>
                                    <p:animScale>
                                      <p:cBhvr>
                                        <p:cTn id="21" dur="1000" fill="hold"/>
                                        <p:tgtEl>
                                          <p:spTgt spid="44"/>
                                        </p:tgtEl>
                                      </p:cBhvr>
                                      <p:by x="150000" y="150000"/>
                                    </p:animScale>
                                  </p:childTnLst>
                                </p:cTn>
                              </p:par>
                              <p:par>
                                <p:cTn id="22" presetID="22" presetClass="entr" presetSubtype="8"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flipV="1">
            <a:off x="2892" y="4003677"/>
            <a:ext cx="8903839" cy="61376"/>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3" name="椭圆 42"/>
          <p:cNvSpPr/>
          <p:nvPr/>
        </p:nvSpPr>
        <p:spPr>
          <a:xfrm>
            <a:off x="6172192" y="1148166"/>
            <a:ext cx="5284737" cy="5284737"/>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4" name="椭圆 43"/>
          <p:cNvSpPr/>
          <p:nvPr/>
        </p:nvSpPr>
        <p:spPr>
          <a:xfrm>
            <a:off x="7367979" y="2333371"/>
            <a:ext cx="2912213" cy="2912213"/>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pic>
        <p:nvPicPr>
          <p:cNvPr id="38916"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081"/>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8" name="文本框 17"/>
          <p:cNvSpPr txBox="1">
            <a:spLocks noChangeArrowheads="1"/>
          </p:cNvSpPr>
          <p:nvPr/>
        </p:nvSpPr>
        <p:spPr bwMode="auto">
          <a:xfrm>
            <a:off x="1981200" y="165894"/>
            <a:ext cx="199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@1811432</a:t>
            </a:r>
            <a:r>
              <a:rPr lang="zh-CN" altLang="en-US" b="1" dirty="0">
                <a:solidFill>
                  <a:srgbClr val="767171"/>
                </a:solidFill>
                <a:latin typeface="Arial" panose="020B0604020202020204" pitchFamily="34" charset="0"/>
                <a:cs typeface="Arial" panose="020B0604020202020204" pitchFamily="34" charset="0"/>
              </a:rPr>
              <a:t>王润泽</a:t>
            </a:r>
          </a:p>
        </p:txBody>
      </p:sp>
      <p:sp>
        <p:nvSpPr>
          <p:cNvPr id="17" name="矩形 16"/>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41083" y="-203967"/>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26200" y="18044"/>
            <a:ext cx="1813870" cy="830997"/>
          </a:xfrm>
          <a:prstGeom prst="rect">
            <a:avLst/>
          </a:prstGeom>
          <a:noFill/>
        </p:spPr>
        <p:txBody>
          <a:bodyPr wrap="square" rtlCol="0">
            <a:spAutoFit/>
          </a:bodyPr>
          <a:lstStyle>
            <a:defPPr>
              <a:defRPr lang="zh-CN"/>
            </a:defPPr>
            <a:lvl1pPr>
              <a:defRPr sz="2000">
                <a:solidFill>
                  <a:schemeClr val="tx1">
                    <a:lumMod val="65000"/>
                    <a:lumOff val="35000"/>
                  </a:schemeClr>
                </a:solidFill>
              </a:defRPr>
            </a:lvl1pPr>
          </a:lstStyle>
          <a:p>
            <a:r>
              <a:rPr lang="zh-CN" altLang="en-US" sz="2400" b="1" dirty="0"/>
              <a:t>中国地图和疫情信息</a:t>
            </a:r>
          </a:p>
        </p:txBody>
      </p:sp>
      <p:cxnSp>
        <p:nvCxnSpPr>
          <p:cNvPr id="27" name="直接连接符 26"/>
          <p:cNvCxnSpPr/>
          <p:nvPr/>
        </p:nvCxnSpPr>
        <p:spPr>
          <a:xfrm>
            <a:off x="5374297" y="377"/>
            <a:ext cx="0" cy="685724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205896" y="787904"/>
            <a:ext cx="2611807" cy="438150"/>
            <a:chOff x="7499575" y="996724"/>
            <a:chExt cx="2336800" cy="438150"/>
          </a:xfrm>
        </p:grpSpPr>
        <p:sp>
          <p:nvSpPr>
            <p:cNvPr id="34" name="圆角矩形 10"/>
            <p:cNvSpPr>
              <a:spLocks noChangeArrowheads="1"/>
            </p:cNvSpPr>
            <p:nvPr/>
          </p:nvSpPr>
          <p:spPr bwMode="auto">
            <a:xfrm>
              <a:off x="7667850" y="996724"/>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5" name="TextBox 13"/>
            <p:cNvSpPr txBox="1">
              <a:spLocks noChangeArrowheads="1"/>
            </p:cNvSpPr>
            <p:nvPr/>
          </p:nvSpPr>
          <p:spPr bwMode="auto">
            <a:xfrm>
              <a:off x="7499575" y="1093562"/>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主要代码展示</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(frontend)</a:t>
              </a:r>
            </a:p>
          </p:txBody>
        </p:sp>
      </p:grpSp>
      <p:sp>
        <p:nvSpPr>
          <p:cNvPr id="26" name="TextBox 13"/>
          <p:cNvSpPr txBox="1">
            <a:spLocks noChangeArrowheads="1"/>
          </p:cNvSpPr>
          <p:nvPr/>
        </p:nvSpPr>
        <p:spPr bwMode="auto">
          <a:xfrm>
            <a:off x="1120327" y="1654512"/>
            <a:ext cx="32140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View</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使用了</a:t>
            </a:r>
            <a:r>
              <a:rPr lang="en-US" altLang="zh-CN" b="1" dirty="0" err="1">
                <a:solidFill>
                  <a:srgbClr val="445469"/>
                </a:solidFill>
                <a:latin typeface="Arial" panose="020B0604020202020204" pitchFamily="34" charset="0"/>
                <a:ea typeface="微软雅黑" panose="020B0503020204020204" pitchFamily="34" charset="-122"/>
                <a:sym typeface="Arial" panose="020B0604020202020204" pitchFamily="34" charset="0"/>
              </a:rPr>
              <a:t>echarts</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的</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map</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功能</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13"/>
          <p:cNvSpPr txBox="1">
            <a:spLocks noChangeArrowheads="1"/>
          </p:cNvSpPr>
          <p:nvPr/>
        </p:nvSpPr>
        <p:spPr bwMode="auto">
          <a:xfrm>
            <a:off x="7379271" y="4663918"/>
            <a:ext cx="37279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controller</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添加获取疫情信息的函数</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3"/>
          <p:cNvSpPr txBox="1">
            <a:spLocks noChangeArrowheads="1"/>
          </p:cNvSpPr>
          <p:nvPr/>
        </p:nvSpPr>
        <p:spPr bwMode="auto">
          <a:xfrm>
            <a:off x="7290099" y="1534267"/>
            <a:ext cx="330249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数据通过控制器生成</a:t>
            </a: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JSON</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网页，再通过</a:t>
            </a:r>
            <a:r>
              <a:rPr lang="en-US" altLang="zh-CN" b="1" dirty="0" err="1">
                <a:solidFill>
                  <a:srgbClr val="445469"/>
                </a:solidFill>
                <a:latin typeface="Arial" panose="020B0604020202020204" pitchFamily="34" charset="0"/>
                <a:ea typeface="微软雅黑" panose="020B0503020204020204" pitchFamily="34" charset="-122"/>
                <a:sym typeface="Arial" panose="020B0604020202020204" pitchFamily="34" charset="0"/>
              </a:rPr>
              <a:t>getjson</a:t>
            </a:r>
            <a:r>
              <a:rPr lang="zh-CN" altLang="en-US" b="1" dirty="0">
                <a:solidFill>
                  <a:srgbClr val="445469"/>
                </a:solidFill>
                <a:latin typeface="Arial" panose="020B0604020202020204" pitchFamily="34" charset="0"/>
                <a:ea typeface="微软雅黑" panose="020B0503020204020204" pitchFamily="34" charset="-122"/>
                <a:sym typeface="Arial" panose="020B0604020202020204" pitchFamily="34" charset="0"/>
              </a:rPr>
              <a:t>获取数据</a:t>
            </a:r>
            <a:endPar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a:extLst>
              <a:ext uri="{FF2B5EF4-FFF2-40B4-BE49-F238E27FC236}">
                <a16:creationId xmlns:a16="http://schemas.microsoft.com/office/drawing/2014/main" id="{CF59C971-9947-4D4B-8693-510BAA9E9EAF}"/>
              </a:ext>
            </a:extLst>
          </p:cNvPr>
          <p:cNvPicPr>
            <a:picLocks noChangeAspect="1"/>
          </p:cNvPicPr>
          <p:nvPr/>
        </p:nvPicPr>
        <p:blipFill rotWithShape="1">
          <a:blip r:embed="rId3"/>
          <a:srcRect r="62934" b="-1100"/>
          <a:stretch/>
        </p:blipFill>
        <p:spPr>
          <a:xfrm>
            <a:off x="255990" y="1929377"/>
            <a:ext cx="2272711" cy="3910659"/>
          </a:xfrm>
          <a:prstGeom prst="rect">
            <a:avLst/>
          </a:prstGeom>
        </p:spPr>
      </p:pic>
      <p:pic>
        <p:nvPicPr>
          <p:cNvPr id="11" name="图片 10">
            <a:extLst>
              <a:ext uri="{FF2B5EF4-FFF2-40B4-BE49-F238E27FC236}">
                <a16:creationId xmlns:a16="http://schemas.microsoft.com/office/drawing/2014/main" id="{7B52D2D6-93D1-490F-9524-CBB5AF0F0DE5}"/>
              </a:ext>
            </a:extLst>
          </p:cNvPr>
          <p:cNvPicPr>
            <a:picLocks noChangeAspect="1"/>
          </p:cNvPicPr>
          <p:nvPr/>
        </p:nvPicPr>
        <p:blipFill rotWithShape="1">
          <a:blip r:embed="rId4"/>
          <a:srcRect r="62753" b="1171"/>
          <a:stretch/>
        </p:blipFill>
        <p:spPr>
          <a:xfrm>
            <a:off x="2528702" y="1929377"/>
            <a:ext cx="2302885" cy="3887405"/>
          </a:xfrm>
          <a:prstGeom prst="rect">
            <a:avLst/>
          </a:prstGeom>
        </p:spPr>
      </p:pic>
      <p:sp>
        <p:nvSpPr>
          <p:cNvPr id="12" name="文本框 11">
            <a:extLst>
              <a:ext uri="{FF2B5EF4-FFF2-40B4-BE49-F238E27FC236}">
                <a16:creationId xmlns:a16="http://schemas.microsoft.com/office/drawing/2014/main" id="{8E1BC8E5-3414-4B93-9169-9656F68DB37A}"/>
              </a:ext>
            </a:extLst>
          </p:cNvPr>
          <p:cNvSpPr txBox="1"/>
          <p:nvPr/>
        </p:nvSpPr>
        <p:spPr>
          <a:xfrm>
            <a:off x="522054" y="5875609"/>
            <a:ext cx="3288520" cy="523220"/>
          </a:xfrm>
          <a:prstGeom prst="rect">
            <a:avLst/>
          </a:prstGeom>
          <a:noFill/>
        </p:spPr>
        <p:txBody>
          <a:bodyPr wrap="square" rtlCol="0">
            <a:spAutoFit/>
          </a:bodyPr>
          <a:lstStyle/>
          <a:p>
            <a:r>
              <a:rPr lang="en-US" altLang="zh-CN" sz="1400" dirty="0">
                <a:solidFill>
                  <a:srgbClr val="445469"/>
                </a:solidFill>
                <a:latin typeface="Arial" panose="020B0604020202020204" pitchFamily="34" charset="0"/>
                <a:ea typeface="微软雅黑" panose="020B0503020204020204" pitchFamily="34" charset="-122"/>
              </a:rPr>
              <a:t>getnowdata()</a:t>
            </a:r>
          </a:p>
          <a:p>
            <a:r>
              <a:rPr lang="zh-CN" altLang="en-US" sz="1400" dirty="0">
                <a:solidFill>
                  <a:srgbClr val="445469"/>
                </a:solidFill>
                <a:latin typeface="Arial" panose="020B0604020202020204" pitchFamily="34" charset="0"/>
                <a:ea typeface="微软雅黑" panose="020B0503020204020204" pitchFamily="34" charset="-122"/>
              </a:rPr>
              <a:t>与</a:t>
            </a:r>
            <a:r>
              <a:rPr lang="en-US" altLang="zh-CN" sz="1400" dirty="0">
                <a:solidFill>
                  <a:srgbClr val="445469"/>
                </a:solidFill>
                <a:latin typeface="Arial" panose="020B0604020202020204" pitchFamily="34" charset="0"/>
                <a:ea typeface="微软雅黑" panose="020B0503020204020204" pitchFamily="34" charset="-122"/>
              </a:rPr>
              <a:t>gettotaldata()</a:t>
            </a:r>
            <a:r>
              <a:rPr lang="zh-CN" altLang="en-US" sz="1400" dirty="0">
                <a:solidFill>
                  <a:srgbClr val="445469"/>
                </a:solidFill>
                <a:latin typeface="Arial" panose="020B0604020202020204" pitchFamily="34" charset="0"/>
                <a:ea typeface="微软雅黑" panose="020B0503020204020204" pitchFamily="34" charset="-122"/>
              </a:rPr>
              <a:t>函数分别获取不同数据</a:t>
            </a:r>
          </a:p>
        </p:txBody>
      </p:sp>
      <p:pic>
        <p:nvPicPr>
          <p:cNvPr id="13" name="图片 12">
            <a:extLst>
              <a:ext uri="{FF2B5EF4-FFF2-40B4-BE49-F238E27FC236}">
                <a16:creationId xmlns:a16="http://schemas.microsoft.com/office/drawing/2014/main" id="{51FA46BC-113A-47B2-AD13-3D8B0CA1E18F}"/>
              </a:ext>
            </a:extLst>
          </p:cNvPr>
          <p:cNvPicPr>
            <a:picLocks noChangeAspect="1"/>
          </p:cNvPicPr>
          <p:nvPr/>
        </p:nvPicPr>
        <p:blipFill>
          <a:blip r:embed="rId5"/>
          <a:stretch>
            <a:fillRect/>
          </a:stretch>
        </p:blipFill>
        <p:spPr>
          <a:xfrm>
            <a:off x="7314264" y="5043699"/>
            <a:ext cx="3471948" cy="1012652"/>
          </a:xfrm>
          <a:prstGeom prst="rect">
            <a:avLst/>
          </a:prstGeom>
        </p:spPr>
      </p:pic>
      <p:pic>
        <p:nvPicPr>
          <p:cNvPr id="14" name="图片 13">
            <a:extLst>
              <a:ext uri="{FF2B5EF4-FFF2-40B4-BE49-F238E27FC236}">
                <a16:creationId xmlns:a16="http://schemas.microsoft.com/office/drawing/2014/main" id="{A582DC8B-2CF1-414F-9FBD-C9ABACF2D179}"/>
              </a:ext>
            </a:extLst>
          </p:cNvPr>
          <p:cNvPicPr>
            <a:picLocks noChangeAspect="1"/>
          </p:cNvPicPr>
          <p:nvPr/>
        </p:nvPicPr>
        <p:blipFill>
          <a:blip r:embed="rId6"/>
          <a:stretch>
            <a:fillRect/>
          </a:stretch>
        </p:blipFill>
        <p:spPr>
          <a:xfrm>
            <a:off x="7283649" y="2206662"/>
            <a:ext cx="3598504" cy="1437951"/>
          </a:xfrm>
          <a:prstGeom prst="rect">
            <a:avLst/>
          </a:prstGeom>
        </p:spPr>
      </p:pic>
      <p:pic>
        <p:nvPicPr>
          <p:cNvPr id="15" name="图片 14">
            <a:extLst>
              <a:ext uri="{FF2B5EF4-FFF2-40B4-BE49-F238E27FC236}">
                <a16:creationId xmlns:a16="http://schemas.microsoft.com/office/drawing/2014/main" id="{04831762-5BA1-467E-8C3B-D0F150F3831F}"/>
              </a:ext>
            </a:extLst>
          </p:cNvPr>
          <p:cNvPicPr>
            <a:picLocks noChangeAspect="1"/>
          </p:cNvPicPr>
          <p:nvPr/>
        </p:nvPicPr>
        <p:blipFill rotWithShape="1">
          <a:blip r:embed="rId7"/>
          <a:srcRect l="4295"/>
          <a:stretch/>
        </p:blipFill>
        <p:spPr>
          <a:xfrm>
            <a:off x="4856836" y="2597383"/>
            <a:ext cx="2415263" cy="4110435"/>
          </a:xfrm>
          <a:prstGeom prst="rect">
            <a:avLst/>
          </a:prstGeom>
        </p:spPr>
      </p:pic>
      <p:sp>
        <p:nvSpPr>
          <p:cNvPr id="16" name="文本框 15">
            <a:extLst>
              <a:ext uri="{FF2B5EF4-FFF2-40B4-BE49-F238E27FC236}">
                <a16:creationId xmlns:a16="http://schemas.microsoft.com/office/drawing/2014/main" id="{B7E0559D-13F1-474A-8770-EFB80E2EE949}"/>
              </a:ext>
            </a:extLst>
          </p:cNvPr>
          <p:cNvSpPr txBox="1"/>
          <p:nvPr/>
        </p:nvSpPr>
        <p:spPr>
          <a:xfrm>
            <a:off x="4856836" y="2117200"/>
            <a:ext cx="2235650" cy="369332"/>
          </a:xfrm>
          <a:prstGeom prst="rect">
            <a:avLst/>
          </a:prstGeom>
          <a:noFill/>
        </p:spPr>
        <p:txBody>
          <a:bodyPr wrap="square" rtlCol="0">
            <a:spAutoFit/>
          </a:bodyPr>
          <a:lstStyle/>
          <a:p>
            <a:r>
              <a:rPr lang="en-US" altLang="zh-CN" b="1" dirty="0">
                <a:solidFill>
                  <a:srgbClr val="445469"/>
                </a:solidFill>
                <a:latin typeface="Arial" panose="020B0604020202020204" pitchFamily="34" charset="0"/>
                <a:ea typeface="微软雅黑" panose="020B0503020204020204" pitchFamily="34" charset="-122"/>
              </a:rPr>
              <a:t>Models</a:t>
            </a:r>
            <a:r>
              <a:rPr lang="zh-CN" altLang="en-US" b="1" dirty="0">
                <a:solidFill>
                  <a:srgbClr val="445469"/>
                </a:solidFill>
                <a:latin typeface="Arial" panose="020B0604020202020204" pitchFamily="34" charset="0"/>
                <a:ea typeface="微软雅黑" panose="020B0503020204020204" pitchFamily="34" charset="-122"/>
              </a:rPr>
              <a:t>通过</a:t>
            </a:r>
            <a:r>
              <a:rPr lang="en-US" altLang="zh-CN" b="1" dirty="0" err="1">
                <a:solidFill>
                  <a:srgbClr val="445469"/>
                </a:solidFill>
                <a:latin typeface="Arial" panose="020B0604020202020204" pitchFamily="34" charset="0"/>
                <a:ea typeface="微软雅黑" panose="020B0503020204020204" pitchFamily="34" charset="-122"/>
              </a:rPr>
              <a:t>gii</a:t>
            </a:r>
            <a:r>
              <a:rPr lang="zh-CN" altLang="en-US" b="1" dirty="0">
                <a:solidFill>
                  <a:srgbClr val="445469"/>
                </a:solidFill>
                <a:latin typeface="Arial" panose="020B0604020202020204" pitchFamily="34" charset="0"/>
                <a:ea typeface="微软雅黑" panose="020B0503020204020204" pitchFamily="34" charset="-122"/>
              </a:rPr>
              <a:t>生成</a:t>
            </a:r>
          </a:p>
        </p:txBody>
      </p:sp>
    </p:spTree>
    <p:extLst>
      <p:ext uri="{BB962C8B-B14F-4D97-AF65-F5344CB8AC3E}">
        <p14:creationId xmlns:p14="http://schemas.microsoft.com/office/powerpoint/2010/main" val="327700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750"/>
                                        <p:tgtEl>
                                          <p:spTgt spid="2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 calcmode="lin" valueType="num">
                                      <p:cBhvr>
                                        <p:cTn id="10" dur="750" fill="hold"/>
                                        <p:tgtEl>
                                          <p:spTgt spid="43"/>
                                        </p:tgtEl>
                                        <p:attrNameLst>
                                          <p:attrName>ppt_w</p:attrName>
                                        </p:attrNameLst>
                                      </p:cBhvr>
                                      <p:tavLst>
                                        <p:tav tm="0">
                                          <p:val>
                                            <p:fltVal val="0"/>
                                          </p:val>
                                        </p:tav>
                                        <p:tav tm="100000">
                                          <p:val>
                                            <p:strVal val="#ppt_w"/>
                                          </p:val>
                                        </p:tav>
                                      </p:tavLst>
                                    </p:anim>
                                    <p:anim calcmode="lin" valueType="num">
                                      <p:cBhvr>
                                        <p:cTn id="11" dur="750" fill="hold"/>
                                        <p:tgtEl>
                                          <p:spTgt spid="43"/>
                                        </p:tgtEl>
                                        <p:attrNameLst>
                                          <p:attrName>ppt_h</p:attrName>
                                        </p:attrNameLst>
                                      </p:cBhvr>
                                      <p:tavLst>
                                        <p:tav tm="0">
                                          <p:val>
                                            <p:fltVal val="0"/>
                                          </p:val>
                                        </p:tav>
                                        <p:tav tm="100000">
                                          <p:val>
                                            <p:strVal val="#ppt_h"/>
                                          </p:val>
                                        </p:tav>
                                      </p:tavLst>
                                    </p:anim>
                                    <p:animEffect transition="in" filter="fade">
                                      <p:cBhvr>
                                        <p:cTn id="12" dur="750"/>
                                        <p:tgtEl>
                                          <p:spTgt spid="43"/>
                                        </p:tgtEl>
                                      </p:cBhvr>
                                    </p:animEffect>
                                  </p:childTnLst>
                                </p:cTn>
                              </p:par>
                              <p:par>
                                <p:cTn id="13" presetID="6" presetClass="emph" presetSubtype="0" autoRev="1" fill="hold" grpId="1" nodeType="withEffect">
                                  <p:stCondLst>
                                    <p:cond delay="0"/>
                                  </p:stCondLst>
                                  <p:childTnLst>
                                    <p:animScale>
                                      <p:cBhvr>
                                        <p:cTn id="14" dur="1000" fill="hold"/>
                                        <p:tgtEl>
                                          <p:spTgt spid="43"/>
                                        </p:tgtEl>
                                      </p:cBhvr>
                                      <p:by x="150000" y="150000"/>
                                    </p:animScale>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750" fill="hold"/>
                                        <p:tgtEl>
                                          <p:spTgt spid="44"/>
                                        </p:tgtEl>
                                        <p:attrNameLst>
                                          <p:attrName>ppt_w</p:attrName>
                                        </p:attrNameLst>
                                      </p:cBhvr>
                                      <p:tavLst>
                                        <p:tav tm="0">
                                          <p:val>
                                            <p:fltVal val="0"/>
                                          </p:val>
                                        </p:tav>
                                        <p:tav tm="100000">
                                          <p:val>
                                            <p:strVal val="#ppt_w"/>
                                          </p:val>
                                        </p:tav>
                                      </p:tavLst>
                                    </p:anim>
                                    <p:anim calcmode="lin" valueType="num">
                                      <p:cBhvr>
                                        <p:cTn id="18" dur="750" fill="hold"/>
                                        <p:tgtEl>
                                          <p:spTgt spid="44"/>
                                        </p:tgtEl>
                                        <p:attrNameLst>
                                          <p:attrName>ppt_h</p:attrName>
                                        </p:attrNameLst>
                                      </p:cBhvr>
                                      <p:tavLst>
                                        <p:tav tm="0">
                                          <p:val>
                                            <p:fltVal val="0"/>
                                          </p:val>
                                        </p:tav>
                                        <p:tav tm="100000">
                                          <p:val>
                                            <p:strVal val="#ppt_h"/>
                                          </p:val>
                                        </p:tav>
                                      </p:tavLst>
                                    </p:anim>
                                    <p:animEffect transition="in" filter="fade">
                                      <p:cBhvr>
                                        <p:cTn id="19" dur="750"/>
                                        <p:tgtEl>
                                          <p:spTgt spid="44"/>
                                        </p:tgtEl>
                                      </p:cBhvr>
                                    </p:animEffect>
                                  </p:childTnLst>
                                </p:cTn>
                              </p:par>
                              <p:par>
                                <p:cTn id="20" presetID="6" presetClass="emph" presetSubtype="0" autoRev="1" fill="hold" grpId="1" nodeType="withEffect">
                                  <p:stCondLst>
                                    <p:cond delay="0"/>
                                  </p:stCondLst>
                                  <p:childTnLst>
                                    <p:animScale>
                                      <p:cBhvr>
                                        <p:cTn id="21" dur="1000" fill="hold"/>
                                        <p:tgtEl>
                                          <p:spTgt spid="44"/>
                                        </p:tgtEl>
                                      </p:cBhvr>
                                      <p:by x="150000" y="150000"/>
                                    </p:animScale>
                                  </p:childTnLst>
                                </p:cTn>
                              </p:par>
                              <p:par>
                                <p:cTn id="22" presetID="22" presetClass="entr" presetSubtype="8"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flipV="1">
            <a:off x="2892" y="4003677"/>
            <a:ext cx="8903839" cy="61376"/>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3" name="椭圆 42"/>
          <p:cNvSpPr/>
          <p:nvPr/>
        </p:nvSpPr>
        <p:spPr>
          <a:xfrm>
            <a:off x="6172192" y="1148166"/>
            <a:ext cx="5284737" cy="5284737"/>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4" name="椭圆 43"/>
          <p:cNvSpPr/>
          <p:nvPr/>
        </p:nvSpPr>
        <p:spPr>
          <a:xfrm>
            <a:off x="7367979" y="2333371"/>
            <a:ext cx="2912213" cy="2912213"/>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pic>
        <p:nvPicPr>
          <p:cNvPr id="38916"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081"/>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13"/>
          <p:cNvSpPr txBox="1">
            <a:spLocks noChangeArrowheads="1"/>
          </p:cNvSpPr>
          <p:nvPr/>
        </p:nvSpPr>
        <p:spPr bwMode="auto">
          <a:xfrm>
            <a:off x="4365566" y="5298495"/>
            <a:ext cx="1993155" cy="94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Tips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后台管理员可以对新闻进行</a:t>
            </a: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增删改查</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操作</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Ps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：有相应的管理权限</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8" name="文本框 17"/>
          <p:cNvSpPr txBox="1">
            <a:spLocks noChangeArrowheads="1"/>
          </p:cNvSpPr>
          <p:nvPr/>
        </p:nvSpPr>
        <p:spPr bwMode="auto">
          <a:xfrm>
            <a:off x="1981200" y="165894"/>
            <a:ext cx="20554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@1811391 </a:t>
            </a:r>
            <a:r>
              <a:rPr lang="zh-CN" altLang="en-US" b="1" dirty="0">
                <a:solidFill>
                  <a:srgbClr val="767171"/>
                </a:solidFill>
                <a:latin typeface="Arial" panose="020B0604020202020204" pitchFamily="34" charset="0"/>
                <a:cs typeface="Arial" panose="020B0604020202020204" pitchFamily="34" charset="0"/>
              </a:rPr>
              <a:t>刘衍辰</a:t>
            </a:r>
          </a:p>
        </p:txBody>
      </p:sp>
      <p:sp>
        <p:nvSpPr>
          <p:cNvPr id="17" name="矩形 16"/>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41083" y="-203967"/>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26199" y="18044"/>
            <a:ext cx="2257349" cy="461665"/>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en-US" sz="2400" b="1" dirty="0"/>
              <a:t>前台新闻</a:t>
            </a:r>
            <a:r>
              <a:rPr lang="en-US" altLang="zh-CN" sz="2400" b="1" dirty="0"/>
              <a:t>&amp;</a:t>
            </a:r>
            <a:r>
              <a:rPr lang="zh-CN" altLang="en-US" sz="2400" b="1" dirty="0"/>
              <a:t>知识</a:t>
            </a:r>
          </a:p>
        </p:txBody>
      </p:sp>
      <p:sp>
        <p:nvSpPr>
          <p:cNvPr id="20" name="文本框 19"/>
          <p:cNvSpPr txBox="1"/>
          <p:nvPr/>
        </p:nvSpPr>
        <p:spPr>
          <a:xfrm>
            <a:off x="9576193" y="464998"/>
            <a:ext cx="1107996" cy="369332"/>
          </a:xfrm>
          <a:prstGeom prst="rect">
            <a:avLst/>
          </a:prstGeom>
          <a:noFill/>
        </p:spPr>
        <p:txBody>
          <a:bodyPr wrap="non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后台管理</a:t>
            </a:r>
          </a:p>
        </p:txBody>
      </p:sp>
      <p:sp>
        <p:nvSpPr>
          <p:cNvPr id="21" name="圆角矩形 7"/>
          <p:cNvSpPr>
            <a:spLocks noChangeArrowheads="1"/>
          </p:cNvSpPr>
          <p:nvPr/>
        </p:nvSpPr>
        <p:spPr bwMode="auto">
          <a:xfrm>
            <a:off x="1203746" y="850698"/>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zh-CN" altLang="en-US" b="1" dirty="0"/>
              <a:t>后台显示页面</a:t>
            </a:r>
          </a:p>
        </p:txBody>
      </p:sp>
      <p:cxnSp>
        <p:nvCxnSpPr>
          <p:cNvPr id="27" name="直接连接符 26"/>
          <p:cNvCxnSpPr/>
          <p:nvPr/>
        </p:nvCxnSpPr>
        <p:spPr>
          <a:xfrm>
            <a:off x="5374297" y="377"/>
            <a:ext cx="0" cy="685724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8" name="组合 29"/>
          <p:cNvGrpSpPr/>
          <p:nvPr/>
        </p:nvGrpSpPr>
        <p:grpSpPr bwMode="auto">
          <a:xfrm>
            <a:off x="5008017" y="2924820"/>
            <a:ext cx="734403" cy="736520"/>
            <a:chOff x="2307521" y="2283162"/>
            <a:chExt cx="551398" cy="551398"/>
          </a:xfrm>
        </p:grpSpPr>
        <p:sp>
          <p:nvSpPr>
            <p:cNvPr id="29" name="矩形 28"/>
            <p:cNvSpPr/>
            <p:nvPr/>
          </p:nvSpPr>
          <p:spPr>
            <a:xfrm>
              <a:off x="2307521" y="2283162"/>
              <a:ext cx="551398" cy="551398"/>
            </a:xfrm>
            <a:prstGeom prst="rect">
              <a:avLst/>
            </a:prstGeom>
            <a:solidFill>
              <a:srgbClr val="7030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30" name="五角星 29"/>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grpSp>
      <p:sp>
        <p:nvSpPr>
          <p:cNvPr id="34" name="圆角矩形 10"/>
          <p:cNvSpPr>
            <a:spLocks noChangeArrowheads="1"/>
          </p:cNvSpPr>
          <p:nvPr/>
        </p:nvSpPr>
        <p:spPr bwMode="auto">
          <a:xfrm>
            <a:off x="7667850" y="996724"/>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5" name="TextBox 13"/>
          <p:cNvSpPr txBox="1">
            <a:spLocks noChangeArrowheads="1"/>
          </p:cNvSpPr>
          <p:nvPr/>
        </p:nvSpPr>
        <p:spPr bwMode="auto">
          <a:xfrm>
            <a:off x="7499575" y="1093562"/>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latin typeface="Arial" panose="020B0604020202020204" pitchFamily="34" charset="0"/>
                <a:ea typeface="微软雅黑" panose="020B0503020204020204" pitchFamily="34" charset="-122"/>
                <a:sym typeface="Arial" panose="020B0604020202020204" pitchFamily="34" charset="0"/>
              </a:rPr>
              <a:t>主要代码</a:t>
            </a:r>
            <a:r>
              <a:rPr lang="en-US" altLang="zh-CN" sz="1600" b="1" dirty="0">
                <a:latin typeface="Arial" panose="020B0604020202020204" pitchFamily="34" charset="0"/>
                <a:ea typeface="微软雅黑" panose="020B0503020204020204" pitchFamily="34" charset="-122"/>
                <a:sym typeface="Arial" panose="020B0604020202020204" pitchFamily="34" charset="0"/>
              </a:rPr>
              <a:t>(frontend)</a:t>
            </a:r>
          </a:p>
        </p:txBody>
      </p:sp>
      <p:sp>
        <p:nvSpPr>
          <p:cNvPr id="47" name="TextBox 13"/>
          <p:cNvSpPr txBox="1">
            <a:spLocks noChangeArrowheads="1"/>
          </p:cNvSpPr>
          <p:nvPr/>
        </p:nvSpPr>
        <p:spPr bwMode="auto">
          <a:xfrm>
            <a:off x="6721383" y="1446681"/>
            <a:ext cx="19931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V</a:t>
            </a:r>
          </a:p>
        </p:txBody>
      </p:sp>
      <p:pic>
        <p:nvPicPr>
          <p:cNvPr id="5" name="图片 4">
            <a:extLst>
              <a:ext uri="{FF2B5EF4-FFF2-40B4-BE49-F238E27FC236}">
                <a16:creationId xmlns:a16="http://schemas.microsoft.com/office/drawing/2014/main" id="{8B88C90E-C891-4FD8-82DB-D7310268F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34" y="1631185"/>
            <a:ext cx="4144501" cy="1880378"/>
          </a:xfrm>
          <a:prstGeom prst="rect">
            <a:avLst/>
          </a:prstGeom>
        </p:spPr>
      </p:pic>
      <p:pic>
        <p:nvPicPr>
          <p:cNvPr id="7" name="图片 6">
            <a:extLst>
              <a:ext uri="{FF2B5EF4-FFF2-40B4-BE49-F238E27FC236}">
                <a16:creationId xmlns:a16="http://schemas.microsoft.com/office/drawing/2014/main" id="{9EDDCAC1-E772-41CF-8466-043E2C1E8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089" y="4208898"/>
            <a:ext cx="4089477" cy="1748251"/>
          </a:xfrm>
          <a:prstGeom prst="rect">
            <a:avLst/>
          </a:prstGeom>
        </p:spPr>
      </p:pic>
      <p:pic>
        <p:nvPicPr>
          <p:cNvPr id="8" name="图片 7">
            <a:extLst>
              <a:ext uri="{FF2B5EF4-FFF2-40B4-BE49-F238E27FC236}">
                <a16:creationId xmlns:a16="http://schemas.microsoft.com/office/drawing/2014/main" id="{A7E3D465-E764-4C9E-8346-8E2E5CCED086}"/>
              </a:ext>
            </a:extLst>
          </p:cNvPr>
          <p:cNvPicPr>
            <a:picLocks noChangeAspect="1"/>
          </p:cNvPicPr>
          <p:nvPr/>
        </p:nvPicPr>
        <p:blipFill>
          <a:blip r:embed="rId5"/>
          <a:stretch>
            <a:fillRect/>
          </a:stretch>
        </p:blipFill>
        <p:spPr>
          <a:xfrm>
            <a:off x="6418882" y="1864143"/>
            <a:ext cx="4823878" cy="2019475"/>
          </a:xfrm>
          <a:prstGeom prst="rect">
            <a:avLst/>
          </a:prstGeom>
        </p:spPr>
      </p:pic>
    </p:spTree>
    <p:extLst>
      <p:ext uri="{BB962C8B-B14F-4D97-AF65-F5344CB8AC3E}">
        <p14:creationId xmlns:p14="http://schemas.microsoft.com/office/powerpoint/2010/main" val="12889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750"/>
                                        <p:tgtEl>
                                          <p:spTgt spid="27"/>
                                        </p:tgtEl>
                                      </p:cBhvr>
                                    </p:animEffect>
                                  </p:childTnLst>
                                </p:cTn>
                              </p:par>
                              <p:par>
                                <p:cTn id="8" presetID="53"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750" fill="hold"/>
                                        <p:tgtEl>
                                          <p:spTgt spid="28"/>
                                        </p:tgtEl>
                                        <p:attrNameLst>
                                          <p:attrName>ppt_w</p:attrName>
                                        </p:attrNameLst>
                                      </p:cBhvr>
                                      <p:tavLst>
                                        <p:tav tm="0">
                                          <p:val>
                                            <p:fltVal val="0"/>
                                          </p:val>
                                        </p:tav>
                                        <p:tav tm="100000">
                                          <p:val>
                                            <p:strVal val="#ppt_w"/>
                                          </p:val>
                                        </p:tav>
                                      </p:tavLst>
                                    </p:anim>
                                    <p:anim calcmode="lin" valueType="num">
                                      <p:cBhvr>
                                        <p:cTn id="11" dur="750" fill="hold"/>
                                        <p:tgtEl>
                                          <p:spTgt spid="28"/>
                                        </p:tgtEl>
                                        <p:attrNameLst>
                                          <p:attrName>ppt_h</p:attrName>
                                        </p:attrNameLst>
                                      </p:cBhvr>
                                      <p:tavLst>
                                        <p:tav tm="0">
                                          <p:val>
                                            <p:fltVal val="0"/>
                                          </p:val>
                                        </p:tav>
                                        <p:tav tm="100000">
                                          <p:val>
                                            <p:strVal val="#ppt_h"/>
                                          </p:val>
                                        </p:tav>
                                      </p:tavLst>
                                    </p:anim>
                                    <p:animEffect transition="in" filter="fade">
                                      <p:cBhvr>
                                        <p:cTn id="12" dur="750"/>
                                        <p:tgtEl>
                                          <p:spTgt spid="2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750" fill="hold"/>
                                        <p:tgtEl>
                                          <p:spTgt spid="43"/>
                                        </p:tgtEl>
                                        <p:attrNameLst>
                                          <p:attrName>ppt_w</p:attrName>
                                        </p:attrNameLst>
                                      </p:cBhvr>
                                      <p:tavLst>
                                        <p:tav tm="0">
                                          <p:val>
                                            <p:fltVal val="0"/>
                                          </p:val>
                                        </p:tav>
                                        <p:tav tm="100000">
                                          <p:val>
                                            <p:strVal val="#ppt_w"/>
                                          </p:val>
                                        </p:tav>
                                      </p:tavLst>
                                    </p:anim>
                                    <p:anim calcmode="lin" valueType="num">
                                      <p:cBhvr>
                                        <p:cTn id="16" dur="750" fill="hold"/>
                                        <p:tgtEl>
                                          <p:spTgt spid="43"/>
                                        </p:tgtEl>
                                        <p:attrNameLst>
                                          <p:attrName>ppt_h</p:attrName>
                                        </p:attrNameLst>
                                      </p:cBhvr>
                                      <p:tavLst>
                                        <p:tav tm="0">
                                          <p:val>
                                            <p:fltVal val="0"/>
                                          </p:val>
                                        </p:tav>
                                        <p:tav tm="100000">
                                          <p:val>
                                            <p:strVal val="#ppt_h"/>
                                          </p:val>
                                        </p:tav>
                                      </p:tavLst>
                                    </p:anim>
                                    <p:animEffect transition="in" filter="fade">
                                      <p:cBhvr>
                                        <p:cTn id="17" dur="750"/>
                                        <p:tgtEl>
                                          <p:spTgt spid="43"/>
                                        </p:tgtEl>
                                      </p:cBhvr>
                                    </p:animEffect>
                                  </p:childTnLst>
                                </p:cTn>
                              </p:par>
                              <p:par>
                                <p:cTn id="18" presetID="6" presetClass="emph" presetSubtype="0" autoRev="1" fill="hold" grpId="1" nodeType="withEffect">
                                  <p:stCondLst>
                                    <p:cond delay="0"/>
                                  </p:stCondLst>
                                  <p:childTnLst>
                                    <p:animScale>
                                      <p:cBhvr>
                                        <p:cTn id="19" dur="1000" fill="hold"/>
                                        <p:tgtEl>
                                          <p:spTgt spid="43"/>
                                        </p:tgtEl>
                                      </p:cBhvr>
                                      <p:by x="150000" y="150000"/>
                                    </p:animScale>
                                  </p:childTnLst>
                                </p:cTn>
                              </p:par>
                              <p:par>
                                <p:cTn id="20" presetID="53" presetClass="entr" presetSubtype="16"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750" fill="hold"/>
                                        <p:tgtEl>
                                          <p:spTgt spid="44"/>
                                        </p:tgtEl>
                                        <p:attrNameLst>
                                          <p:attrName>ppt_w</p:attrName>
                                        </p:attrNameLst>
                                      </p:cBhvr>
                                      <p:tavLst>
                                        <p:tav tm="0">
                                          <p:val>
                                            <p:fltVal val="0"/>
                                          </p:val>
                                        </p:tav>
                                        <p:tav tm="100000">
                                          <p:val>
                                            <p:strVal val="#ppt_w"/>
                                          </p:val>
                                        </p:tav>
                                      </p:tavLst>
                                    </p:anim>
                                    <p:anim calcmode="lin" valueType="num">
                                      <p:cBhvr>
                                        <p:cTn id="23" dur="750" fill="hold"/>
                                        <p:tgtEl>
                                          <p:spTgt spid="44"/>
                                        </p:tgtEl>
                                        <p:attrNameLst>
                                          <p:attrName>ppt_h</p:attrName>
                                        </p:attrNameLst>
                                      </p:cBhvr>
                                      <p:tavLst>
                                        <p:tav tm="0">
                                          <p:val>
                                            <p:fltVal val="0"/>
                                          </p:val>
                                        </p:tav>
                                        <p:tav tm="100000">
                                          <p:val>
                                            <p:strVal val="#ppt_h"/>
                                          </p:val>
                                        </p:tav>
                                      </p:tavLst>
                                    </p:anim>
                                    <p:animEffect transition="in" filter="fade">
                                      <p:cBhvr>
                                        <p:cTn id="24" dur="750"/>
                                        <p:tgtEl>
                                          <p:spTgt spid="44"/>
                                        </p:tgtEl>
                                      </p:cBhvr>
                                    </p:animEffect>
                                  </p:childTnLst>
                                </p:cTn>
                              </p:par>
                              <p:par>
                                <p:cTn id="25" presetID="6" presetClass="emph" presetSubtype="0" autoRev="1" fill="hold" grpId="1" nodeType="withEffect">
                                  <p:stCondLst>
                                    <p:cond delay="0"/>
                                  </p:stCondLst>
                                  <p:childTnLst>
                                    <p:animScale>
                                      <p:cBhvr>
                                        <p:cTn id="26" dur="1000" fill="hold"/>
                                        <p:tgtEl>
                                          <p:spTgt spid="44"/>
                                        </p:tgtEl>
                                      </p:cBhvr>
                                      <p:by x="150000" y="150000"/>
                                    </p:animScale>
                                  </p:childTnLst>
                                </p:cTn>
                              </p:par>
                              <p:par>
                                <p:cTn id="27" presetID="22" presetClass="entr" presetSubtype="8"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56627" y="874705"/>
            <a:ext cx="4225837" cy="1107996"/>
          </a:xfrm>
          <a:prstGeom prst="rect">
            <a:avLst/>
          </a:prstGeom>
          <a:noFill/>
        </p:spPr>
        <p:txBody>
          <a:bodyPr wrap="none" rtlCol="0">
            <a:spAutoFit/>
          </a:bodyPr>
          <a:lstStyle/>
          <a:p>
            <a:pPr algn="ctr"/>
            <a:r>
              <a:rPr lang="en-US" altLang="zh-CN" sz="6600" spc="-150" dirty="0">
                <a:solidFill>
                  <a:srgbClr val="33C4C1"/>
                </a:solidFill>
                <a:latin typeface="Yu Gothic UI" panose="020B0500000000000000" pitchFamily="34" charset="-128"/>
                <a:ea typeface="Yu Gothic UI" panose="020B0500000000000000" pitchFamily="34" charset="-128"/>
              </a:rPr>
              <a:t>CONTENTS</a:t>
            </a:r>
            <a:endParaRPr lang="zh-CN" altLang="en-US" sz="6600" spc="-150" dirty="0">
              <a:solidFill>
                <a:srgbClr val="33C4C1"/>
              </a:solidFill>
              <a:latin typeface="Yu Gothic UI" panose="020B0500000000000000" pitchFamily="34" charset="-128"/>
              <a:ea typeface="Yu Gothic UI" panose="020B0500000000000000" pitchFamily="34" charset="-128"/>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4322507"/>
              </p:ext>
            </p:extLst>
          </p:nvPr>
        </p:nvGraphicFramePr>
        <p:xfrm>
          <a:off x="5999600" y="1888069"/>
          <a:ext cx="701245" cy="701245"/>
        </p:xfrm>
        <a:graphic>
          <a:graphicData uri="http://schemas.openxmlformats.org/presentationml/2006/ole">
            <mc:AlternateContent xmlns:mc="http://schemas.openxmlformats.org/markup-compatibility/2006">
              <mc:Choice xmlns:v="urn:schemas-microsoft-com:vml" Requires="v">
                <p:oleObj spid="_x0000_s28207" name="CorelDRAW" r:id="rId4" imgW="1314737" imgH="1314090" progId="CorelDraw.Graphic.15">
                  <p:embed/>
                </p:oleObj>
              </mc:Choice>
              <mc:Fallback>
                <p:oleObj name="CorelDRAW" r:id="rId4" imgW="1314737" imgH="1314090" progId="CorelDraw.Graphic.15">
                  <p:embed/>
                  <p:pic>
                    <p:nvPicPr>
                      <p:cNvPr id="3" name="对象 2"/>
                      <p:cNvPicPr/>
                      <p:nvPr/>
                    </p:nvPicPr>
                    <p:blipFill>
                      <a:blip r:embed="rId5"/>
                      <a:stretch>
                        <a:fillRect/>
                      </a:stretch>
                    </p:blipFill>
                    <p:spPr>
                      <a:xfrm>
                        <a:off x="5999600" y="1888069"/>
                        <a:ext cx="701245" cy="701245"/>
                      </a:xfrm>
                      <a:prstGeom prst="rect">
                        <a:avLst/>
                      </a:prstGeom>
                    </p:spPr>
                  </p:pic>
                </p:oleObj>
              </mc:Fallback>
            </mc:AlternateContent>
          </a:graphicData>
        </a:graphic>
      </p:graphicFrame>
      <p:sp>
        <p:nvSpPr>
          <p:cNvPr id="10" name="文本框 9"/>
          <p:cNvSpPr txBox="1"/>
          <p:nvPr/>
        </p:nvSpPr>
        <p:spPr>
          <a:xfrm>
            <a:off x="7112836" y="1690313"/>
            <a:ext cx="601447" cy="584775"/>
          </a:xfrm>
          <a:prstGeom prst="rect">
            <a:avLst/>
          </a:prstGeom>
          <a:noFill/>
        </p:spPr>
        <p:txBody>
          <a:bodyPr wrap="none" rtlCol="0">
            <a:spAutoFit/>
          </a:bodyPr>
          <a:lstStyle/>
          <a:p>
            <a:r>
              <a:rPr lang="en-US" altLang="zh-CN" sz="3200" dirty="0">
                <a:solidFill>
                  <a:schemeClr val="tx1">
                    <a:lumMod val="65000"/>
                    <a:lumOff val="35000"/>
                  </a:schemeClr>
                </a:solidFill>
              </a:rPr>
              <a:t>01</a:t>
            </a:r>
            <a:endParaRPr lang="zh-CN" altLang="en-US" sz="3200" dirty="0">
              <a:solidFill>
                <a:schemeClr val="tx1">
                  <a:lumMod val="65000"/>
                  <a:lumOff val="35000"/>
                </a:schemeClr>
              </a:solidFill>
            </a:endParaRPr>
          </a:p>
        </p:txBody>
      </p:sp>
      <p:sp>
        <p:nvSpPr>
          <p:cNvPr id="11" name="文本框 10"/>
          <p:cNvSpPr txBox="1"/>
          <p:nvPr/>
        </p:nvSpPr>
        <p:spPr>
          <a:xfrm>
            <a:off x="7112836" y="2833238"/>
            <a:ext cx="601447" cy="584775"/>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en-US" altLang="zh-CN" dirty="0"/>
              <a:t>02</a:t>
            </a:r>
            <a:endParaRPr lang="zh-CN" altLang="en-US" dirty="0"/>
          </a:p>
        </p:txBody>
      </p:sp>
      <p:graphicFrame>
        <p:nvGraphicFramePr>
          <p:cNvPr id="12" name="对象 11"/>
          <p:cNvGraphicFramePr>
            <a:graphicFrameLocks noChangeAspect="1"/>
          </p:cNvGraphicFramePr>
          <p:nvPr>
            <p:extLst>
              <p:ext uri="{D42A27DB-BD31-4B8C-83A1-F6EECF244321}">
                <p14:modId xmlns:p14="http://schemas.microsoft.com/office/powerpoint/2010/main" val="1703173716"/>
              </p:ext>
            </p:extLst>
          </p:nvPr>
        </p:nvGraphicFramePr>
        <p:xfrm>
          <a:off x="5999600" y="3030994"/>
          <a:ext cx="679501" cy="679501"/>
        </p:xfrm>
        <a:graphic>
          <a:graphicData uri="http://schemas.openxmlformats.org/presentationml/2006/ole">
            <mc:AlternateContent xmlns:mc="http://schemas.openxmlformats.org/markup-compatibility/2006">
              <mc:Choice xmlns:v="urn:schemas-microsoft-com:vml" Requires="v">
                <p:oleObj spid="_x0000_s28208" name="CorelDRAW" r:id="rId6" imgW="806617" imgH="806220" progId="CorelDraw.Graphic.15">
                  <p:embed/>
                </p:oleObj>
              </mc:Choice>
              <mc:Fallback>
                <p:oleObj name="CorelDRAW" r:id="rId6" imgW="806617" imgH="806220" progId="CorelDraw.Graphic.15">
                  <p:embed/>
                  <p:pic>
                    <p:nvPicPr>
                      <p:cNvPr id="12" name="对象 11"/>
                      <p:cNvPicPr/>
                      <p:nvPr/>
                    </p:nvPicPr>
                    <p:blipFill>
                      <a:blip r:embed="rId7"/>
                      <a:stretch>
                        <a:fillRect/>
                      </a:stretch>
                    </p:blipFill>
                    <p:spPr>
                      <a:xfrm>
                        <a:off x="5999600" y="3030994"/>
                        <a:ext cx="679501" cy="679501"/>
                      </a:xfrm>
                      <a:prstGeom prst="rect">
                        <a:avLst/>
                      </a:prstGeom>
                    </p:spPr>
                  </p:pic>
                </p:oleObj>
              </mc:Fallback>
            </mc:AlternateContent>
          </a:graphicData>
        </a:graphic>
      </p:graphicFrame>
      <p:sp>
        <p:nvSpPr>
          <p:cNvPr id="13" name="文本框 12"/>
          <p:cNvSpPr txBox="1"/>
          <p:nvPr/>
        </p:nvSpPr>
        <p:spPr>
          <a:xfrm>
            <a:off x="7112836" y="3976163"/>
            <a:ext cx="601447" cy="584775"/>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en-US" altLang="zh-CN" dirty="0"/>
              <a:t>03</a:t>
            </a:r>
            <a:endParaRPr lang="zh-CN" altLang="en-US" dirty="0"/>
          </a:p>
        </p:txBody>
      </p:sp>
      <p:graphicFrame>
        <p:nvGraphicFramePr>
          <p:cNvPr id="14" name="对象 13"/>
          <p:cNvGraphicFramePr>
            <a:graphicFrameLocks noChangeAspect="1"/>
          </p:cNvGraphicFramePr>
          <p:nvPr>
            <p:extLst>
              <p:ext uri="{D42A27DB-BD31-4B8C-83A1-F6EECF244321}">
                <p14:modId xmlns:p14="http://schemas.microsoft.com/office/powerpoint/2010/main" val="3068777969"/>
              </p:ext>
            </p:extLst>
          </p:nvPr>
        </p:nvGraphicFramePr>
        <p:xfrm>
          <a:off x="6108696" y="4135819"/>
          <a:ext cx="570405" cy="694691"/>
        </p:xfrm>
        <a:graphic>
          <a:graphicData uri="http://schemas.openxmlformats.org/presentationml/2006/ole">
            <mc:AlternateContent xmlns:mc="http://schemas.openxmlformats.org/markup-compatibility/2006">
              <mc:Choice xmlns:v="urn:schemas-microsoft-com:vml" Requires="v">
                <p:oleObj spid="_x0000_s28209" name="CorelDRAW" r:id="rId8" imgW="692351" imgH="842670" progId="CorelDraw.Graphic.15">
                  <p:embed/>
                </p:oleObj>
              </mc:Choice>
              <mc:Fallback>
                <p:oleObj name="CorelDRAW" r:id="rId8" imgW="692351" imgH="842670" progId="CorelDraw.Graphic.15">
                  <p:embed/>
                  <p:pic>
                    <p:nvPicPr>
                      <p:cNvPr id="14" name="对象 13"/>
                      <p:cNvPicPr/>
                      <p:nvPr/>
                    </p:nvPicPr>
                    <p:blipFill>
                      <a:blip r:embed="rId9"/>
                      <a:stretch>
                        <a:fillRect/>
                      </a:stretch>
                    </p:blipFill>
                    <p:spPr>
                      <a:xfrm>
                        <a:off x="6108696" y="4135819"/>
                        <a:ext cx="570405" cy="694691"/>
                      </a:xfrm>
                      <a:prstGeom prst="rect">
                        <a:avLst/>
                      </a:prstGeom>
                    </p:spPr>
                  </p:pic>
                </p:oleObj>
              </mc:Fallback>
            </mc:AlternateContent>
          </a:graphicData>
        </a:graphic>
      </p:graphicFrame>
      <p:sp>
        <p:nvSpPr>
          <p:cNvPr id="15" name="文本框 14"/>
          <p:cNvSpPr txBox="1"/>
          <p:nvPr/>
        </p:nvSpPr>
        <p:spPr>
          <a:xfrm>
            <a:off x="7112836" y="2212109"/>
            <a:ext cx="245932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小组成员</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&amp;</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代码分工</a:t>
            </a:r>
          </a:p>
        </p:txBody>
      </p:sp>
      <p:sp>
        <p:nvSpPr>
          <p:cNvPr id="16" name="文本框 15"/>
          <p:cNvSpPr txBox="1"/>
          <p:nvPr/>
        </p:nvSpPr>
        <p:spPr>
          <a:xfrm>
            <a:off x="7112836" y="3355034"/>
            <a:ext cx="146706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数据库设计</a:t>
            </a:r>
          </a:p>
        </p:txBody>
      </p:sp>
      <p:sp>
        <p:nvSpPr>
          <p:cNvPr id="17" name="文本框 16"/>
          <p:cNvSpPr txBox="1"/>
          <p:nvPr/>
        </p:nvSpPr>
        <p:spPr>
          <a:xfrm>
            <a:off x="7112836" y="4498097"/>
            <a:ext cx="245932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功能展示</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&amp;</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部分代码</a:t>
            </a:r>
          </a:p>
        </p:txBody>
      </p:sp>
      <p:sp>
        <p:nvSpPr>
          <p:cNvPr id="18" name="矩形 17"/>
          <p:cNvSpPr/>
          <p:nvPr/>
        </p:nvSpPr>
        <p:spPr>
          <a:xfrm>
            <a:off x="7056684" y="1765189"/>
            <a:ext cx="45719" cy="7784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056684" y="2932008"/>
            <a:ext cx="45719" cy="7784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056684" y="4052023"/>
            <a:ext cx="45719" cy="7784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rot="20574740">
            <a:off x="1384114" y="3049600"/>
            <a:ext cx="2436249" cy="2294461"/>
            <a:chOff x="-158539" y="1337465"/>
            <a:chExt cx="2361370" cy="2223940"/>
          </a:xfrm>
        </p:grpSpPr>
        <p:pic>
          <p:nvPicPr>
            <p:cNvPr id="22" name="图片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58539" y="1547609"/>
              <a:ext cx="2361370" cy="2013796"/>
            </a:xfrm>
            <a:prstGeom prst="rect">
              <a:avLst/>
            </a:prstGeom>
          </p:spPr>
        </p:pic>
        <p:pic>
          <p:nvPicPr>
            <p:cNvPr id="23" name="图片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9732" y="2262583"/>
              <a:ext cx="717167" cy="741073"/>
            </a:xfrm>
            <a:prstGeom prst="rect">
              <a:avLst/>
            </a:prstGeom>
          </p:spPr>
        </p:pic>
        <p:pic>
          <p:nvPicPr>
            <p:cNvPr id="24" name="图片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6028544">
              <a:off x="1579101" y="1983945"/>
              <a:ext cx="429697" cy="741073"/>
            </a:xfrm>
            <a:prstGeom prst="rect">
              <a:avLst/>
            </a:prstGeom>
          </p:spPr>
        </p:pic>
        <p:pic>
          <p:nvPicPr>
            <p:cNvPr id="25" name="图片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3107833">
              <a:off x="1497486" y="1286937"/>
              <a:ext cx="640017" cy="741073"/>
            </a:xfrm>
            <a:prstGeom prst="rect">
              <a:avLst/>
            </a:prstGeom>
          </p:spPr>
        </p:pic>
      </p:grpSp>
      <p:grpSp>
        <p:nvGrpSpPr>
          <p:cNvPr id="32" name="组合 31"/>
          <p:cNvGrpSpPr/>
          <p:nvPr/>
        </p:nvGrpSpPr>
        <p:grpSpPr>
          <a:xfrm rot="1738892">
            <a:off x="695813" y="3464090"/>
            <a:ext cx="2790712" cy="2934710"/>
            <a:chOff x="9424834" y="2651799"/>
            <a:chExt cx="2790712" cy="2934710"/>
          </a:xfrm>
        </p:grpSpPr>
        <p:pic>
          <p:nvPicPr>
            <p:cNvPr id="33" name="图片 3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21736" y="3219198"/>
              <a:ext cx="2493810" cy="2367311"/>
            </a:xfrm>
            <a:prstGeom prst="rect">
              <a:avLst/>
            </a:prstGeom>
          </p:spPr>
        </p:pic>
        <p:pic>
          <p:nvPicPr>
            <p:cNvPr id="34" name="图片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24834" y="3253409"/>
              <a:ext cx="797166" cy="615992"/>
            </a:xfrm>
            <a:prstGeom prst="rect">
              <a:avLst/>
            </a:prstGeom>
          </p:spPr>
        </p:pic>
        <p:pic>
          <p:nvPicPr>
            <p:cNvPr id="35" name="图片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715894">
              <a:off x="10136397" y="2651799"/>
              <a:ext cx="610706" cy="1053249"/>
            </a:xfrm>
            <a:prstGeom prst="rect">
              <a:avLst/>
            </a:prstGeom>
          </p:spPr>
        </p:pic>
        <p:pic>
          <p:nvPicPr>
            <p:cNvPr id="36" name="图片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15894">
              <a:off x="10464069" y="3395478"/>
              <a:ext cx="676244" cy="698784"/>
            </a:xfrm>
            <a:prstGeom prst="rect">
              <a:avLst/>
            </a:prstGeom>
          </p:spPr>
        </p:pic>
      </p:grpSp>
      <p:graphicFrame>
        <p:nvGraphicFramePr>
          <p:cNvPr id="26" name="对象 25"/>
          <p:cNvGraphicFramePr>
            <a:graphicFrameLocks noChangeAspect="1"/>
          </p:cNvGraphicFramePr>
          <p:nvPr>
            <p:extLst>
              <p:ext uri="{D42A27DB-BD31-4B8C-83A1-F6EECF244321}">
                <p14:modId xmlns:p14="http://schemas.microsoft.com/office/powerpoint/2010/main" val="2538220258"/>
              </p:ext>
            </p:extLst>
          </p:nvPr>
        </p:nvGraphicFramePr>
        <p:xfrm>
          <a:off x="6108696" y="5255834"/>
          <a:ext cx="701245" cy="701245"/>
        </p:xfrm>
        <a:graphic>
          <a:graphicData uri="http://schemas.openxmlformats.org/presentationml/2006/ole">
            <mc:AlternateContent xmlns:mc="http://schemas.openxmlformats.org/markup-compatibility/2006">
              <mc:Choice xmlns:v="urn:schemas-microsoft-com:vml" Requires="v">
                <p:oleObj spid="_x0000_s28210" name="CorelDRAW" r:id="rId4" imgW="1314737" imgH="1314090" progId="CorelDraw.Graphic.15">
                  <p:embed/>
                </p:oleObj>
              </mc:Choice>
              <mc:Fallback>
                <p:oleObj name="CorelDRAW" r:id="rId4" imgW="1314737" imgH="1314090" progId="CorelDraw.Graphic.15">
                  <p:embed/>
                  <p:pic>
                    <p:nvPicPr>
                      <p:cNvPr id="3" name="对象 2"/>
                      <p:cNvPicPr/>
                      <p:nvPr/>
                    </p:nvPicPr>
                    <p:blipFill>
                      <a:blip r:embed="rId5"/>
                      <a:stretch>
                        <a:fillRect/>
                      </a:stretch>
                    </p:blipFill>
                    <p:spPr>
                      <a:xfrm>
                        <a:off x="6108696" y="5255834"/>
                        <a:ext cx="701245" cy="701245"/>
                      </a:xfrm>
                      <a:prstGeom prst="rect">
                        <a:avLst/>
                      </a:prstGeom>
                    </p:spPr>
                  </p:pic>
                </p:oleObj>
              </mc:Fallback>
            </mc:AlternateContent>
          </a:graphicData>
        </a:graphic>
      </p:graphicFrame>
      <p:sp>
        <p:nvSpPr>
          <p:cNvPr id="30" name="文本框 29"/>
          <p:cNvSpPr txBox="1"/>
          <p:nvPr/>
        </p:nvSpPr>
        <p:spPr>
          <a:xfrm>
            <a:off x="7113716" y="5074577"/>
            <a:ext cx="601447" cy="584775"/>
          </a:xfrm>
          <a:prstGeom prst="rect">
            <a:avLst/>
          </a:prstGeom>
          <a:noFill/>
        </p:spPr>
        <p:txBody>
          <a:bodyPr wrap="none" rtlCol="0">
            <a:spAutoFit/>
          </a:bodyPr>
          <a:lstStyle/>
          <a:p>
            <a:r>
              <a:rPr lang="en-US" altLang="zh-CN" sz="3200" dirty="0">
                <a:solidFill>
                  <a:schemeClr val="tx1">
                    <a:lumMod val="65000"/>
                    <a:lumOff val="35000"/>
                  </a:schemeClr>
                </a:solidFill>
              </a:rPr>
              <a:t>04</a:t>
            </a:r>
            <a:endParaRPr lang="zh-CN" altLang="en-US" sz="3200" dirty="0">
              <a:solidFill>
                <a:schemeClr val="tx1">
                  <a:lumMod val="65000"/>
                  <a:lumOff val="35000"/>
                </a:schemeClr>
              </a:solidFill>
            </a:endParaRPr>
          </a:p>
        </p:txBody>
      </p:sp>
      <p:sp>
        <p:nvSpPr>
          <p:cNvPr id="31" name="文本框 30"/>
          <p:cNvSpPr txBox="1"/>
          <p:nvPr/>
        </p:nvSpPr>
        <p:spPr>
          <a:xfrm>
            <a:off x="7113716" y="5596373"/>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文档分工</a:t>
            </a:r>
          </a:p>
        </p:txBody>
      </p:sp>
      <p:sp>
        <p:nvSpPr>
          <p:cNvPr id="37" name="矩形 36"/>
          <p:cNvSpPr/>
          <p:nvPr/>
        </p:nvSpPr>
        <p:spPr>
          <a:xfrm>
            <a:off x="7057564" y="5149453"/>
            <a:ext cx="45719" cy="7784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3498183"/>
      </p:ext>
    </p:extLst>
  </p:cSld>
  <p:clrMapOvr>
    <a:masterClrMapping/>
  </p:clrMapOvr>
  <p:transition spd="slow" advTm="3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77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77000">
                                          <p:cBhvr additive="base">
                                            <p:cTn id="7" dur="1000" fill="hold"/>
                                            <p:tgtEl>
                                              <p:spTgt spid="32"/>
                                            </p:tgtEl>
                                            <p:attrNameLst>
                                              <p:attrName>ppt_x</p:attrName>
                                            </p:attrNameLst>
                                          </p:cBhvr>
                                          <p:tavLst>
                                            <p:tav tm="0">
                                              <p:val>
                                                <p:strVal val="#ppt_x"/>
                                              </p:val>
                                            </p:tav>
                                            <p:tav tm="100000">
                                              <p:val>
                                                <p:strVal val="#ppt_x"/>
                                              </p:val>
                                            </p:tav>
                                          </p:tavLst>
                                        </p:anim>
                                        <p:anim calcmode="lin" valueType="num" p14:bounceEnd="77000">
                                          <p:cBhvr additive="base">
                                            <p:cTn id="8"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14:presetBounceEnd="80000">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14:bounceEnd="80000">
                                          <p:cBhvr additive="base">
                                            <p:cTn id="13" dur="1500" fill="hold"/>
                                            <p:tgtEl>
                                              <p:spTgt spid="21"/>
                                            </p:tgtEl>
                                            <p:attrNameLst>
                                              <p:attrName>ppt_x</p:attrName>
                                            </p:attrNameLst>
                                          </p:cBhvr>
                                          <p:tavLst>
                                            <p:tav tm="0">
                                              <p:val>
                                                <p:strVal val="0-#ppt_w/2"/>
                                              </p:val>
                                            </p:tav>
                                            <p:tav tm="100000">
                                              <p:val>
                                                <p:strVal val="#ppt_x"/>
                                              </p:val>
                                            </p:tav>
                                          </p:tavLst>
                                        </p:anim>
                                        <p:anim calcmode="lin" valueType="num" p14:bounceEnd="80000">
                                          <p:cBhvr additive="base">
                                            <p:cTn id="14"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14:presetBounceEnd="72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72000">
                                          <p:cBhvr additive="base">
                                            <p:cTn id="19" dur="1000" fill="hold"/>
                                            <p:tgtEl>
                                              <p:spTgt spid="8"/>
                                            </p:tgtEl>
                                            <p:attrNameLst>
                                              <p:attrName>ppt_x</p:attrName>
                                            </p:attrNameLst>
                                          </p:cBhvr>
                                          <p:tavLst>
                                            <p:tav tm="0">
                                              <p:val>
                                                <p:strVal val="1+#ppt_w/2"/>
                                              </p:val>
                                            </p:tav>
                                            <p:tav tm="100000">
                                              <p:val>
                                                <p:strVal val="#ppt_x"/>
                                              </p:val>
                                            </p:tav>
                                          </p:tavLst>
                                        </p:anim>
                                        <p:anim calcmode="lin" valueType="num" p14:bounceEnd="72000">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82000">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14:bounceEnd="82000">
                                          <p:cBhvr additive="base">
                                            <p:cTn id="25" dur="1500" fill="hold"/>
                                            <p:tgtEl>
                                              <p:spTgt spid="3"/>
                                            </p:tgtEl>
                                            <p:attrNameLst>
                                              <p:attrName>ppt_x</p:attrName>
                                            </p:attrNameLst>
                                          </p:cBhvr>
                                          <p:tavLst>
                                            <p:tav tm="0">
                                              <p:val>
                                                <p:strVal val="0-#ppt_w/2"/>
                                              </p:val>
                                            </p:tav>
                                            <p:tav tm="100000">
                                              <p:val>
                                                <p:strVal val="#ppt_x"/>
                                              </p:val>
                                            </p:tav>
                                          </p:tavLst>
                                        </p:anim>
                                        <p:anim calcmode="lin" valueType="num" p14:bounceEnd="82000">
                                          <p:cBhvr additive="base">
                                            <p:cTn id="26"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14:presetBounceEnd="82000">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14:bounceEnd="82000">
                                          <p:cBhvr additive="base">
                                            <p:cTn id="31" dur="1500" fill="hold"/>
                                            <p:tgtEl>
                                              <p:spTgt spid="10"/>
                                            </p:tgtEl>
                                            <p:attrNameLst>
                                              <p:attrName>ppt_x</p:attrName>
                                            </p:attrNameLst>
                                          </p:cBhvr>
                                          <p:tavLst>
                                            <p:tav tm="0">
                                              <p:val>
                                                <p:strVal val="1+#ppt_w/2"/>
                                              </p:val>
                                            </p:tav>
                                            <p:tav tm="100000">
                                              <p:val>
                                                <p:strVal val="#ppt_x"/>
                                              </p:val>
                                            </p:tav>
                                          </p:tavLst>
                                        </p:anim>
                                        <p:anim calcmode="lin" valueType="num" p14:bounceEnd="82000">
                                          <p:cBhvr additive="base">
                                            <p:cTn id="32" dur="1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14:presetBounceEnd="82000">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14:bounceEnd="82000">
                                          <p:cBhvr additive="base">
                                            <p:cTn id="35" dur="1500" fill="hold"/>
                                            <p:tgtEl>
                                              <p:spTgt spid="15"/>
                                            </p:tgtEl>
                                            <p:attrNameLst>
                                              <p:attrName>ppt_x</p:attrName>
                                            </p:attrNameLst>
                                          </p:cBhvr>
                                          <p:tavLst>
                                            <p:tav tm="0">
                                              <p:val>
                                                <p:strVal val="#ppt_x"/>
                                              </p:val>
                                            </p:tav>
                                            <p:tav tm="100000">
                                              <p:val>
                                                <p:strVal val="#ppt_x"/>
                                              </p:val>
                                            </p:tav>
                                          </p:tavLst>
                                        </p:anim>
                                        <p:anim calcmode="lin" valueType="num" p14:bounceEnd="82000">
                                          <p:cBhvr additive="base">
                                            <p:cTn id="36" dur="1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82000">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14:bounceEnd="82000">
                                          <p:cBhvr additive="base">
                                            <p:cTn id="39" dur="1500" fill="hold"/>
                                            <p:tgtEl>
                                              <p:spTgt spid="18"/>
                                            </p:tgtEl>
                                            <p:attrNameLst>
                                              <p:attrName>ppt_x</p:attrName>
                                            </p:attrNameLst>
                                          </p:cBhvr>
                                          <p:tavLst>
                                            <p:tav tm="0">
                                              <p:val>
                                                <p:strVal val="#ppt_x"/>
                                              </p:val>
                                            </p:tav>
                                            <p:tav tm="100000">
                                              <p:val>
                                                <p:strVal val="#ppt_x"/>
                                              </p:val>
                                            </p:tav>
                                          </p:tavLst>
                                        </p:anim>
                                        <p:anim calcmode="lin" valueType="num" p14:bounceEnd="82000">
                                          <p:cBhvr additive="base">
                                            <p:cTn id="40" dur="1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14:presetBounceEnd="82000">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14:bounceEnd="82000">
                                          <p:cBhvr additive="base">
                                            <p:cTn id="45" dur="1500" fill="hold"/>
                                            <p:tgtEl>
                                              <p:spTgt spid="11"/>
                                            </p:tgtEl>
                                            <p:attrNameLst>
                                              <p:attrName>ppt_x</p:attrName>
                                            </p:attrNameLst>
                                          </p:cBhvr>
                                          <p:tavLst>
                                            <p:tav tm="0">
                                              <p:val>
                                                <p:strVal val="1+#ppt_w/2"/>
                                              </p:val>
                                            </p:tav>
                                            <p:tav tm="100000">
                                              <p:val>
                                                <p:strVal val="#ppt_x"/>
                                              </p:val>
                                            </p:tav>
                                          </p:tavLst>
                                        </p:anim>
                                        <p:anim calcmode="lin" valueType="num" p14:bounceEnd="82000">
                                          <p:cBhvr additive="base">
                                            <p:cTn id="46" dur="1500" fill="hold"/>
                                            <p:tgtEl>
                                              <p:spTgt spid="11"/>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14:presetBounceEnd="82000">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14:bounceEnd="82000">
                                          <p:cBhvr additive="base">
                                            <p:cTn id="49" dur="1500" fill="hold"/>
                                            <p:tgtEl>
                                              <p:spTgt spid="12"/>
                                            </p:tgtEl>
                                            <p:attrNameLst>
                                              <p:attrName>ppt_x</p:attrName>
                                            </p:attrNameLst>
                                          </p:cBhvr>
                                          <p:tavLst>
                                            <p:tav tm="0">
                                              <p:val>
                                                <p:strVal val="0-#ppt_w/2"/>
                                              </p:val>
                                            </p:tav>
                                            <p:tav tm="100000">
                                              <p:val>
                                                <p:strVal val="#ppt_x"/>
                                              </p:val>
                                            </p:tav>
                                          </p:tavLst>
                                        </p:anim>
                                        <p:anim calcmode="lin" valueType="num" p14:bounceEnd="82000">
                                          <p:cBhvr additive="base">
                                            <p:cTn id="50" dur="1500" fill="hold"/>
                                            <p:tgtEl>
                                              <p:spTgt spid="12"/>
                                            </p:tgtEl>
                                            <p:attrNameLst>
                                              <p:attrName>ppt_y</p:attrName>
                                            </p:attrNameLst>
                                          </p:cBhvr>
                                          <p:tavLst>
                                            <p:tav tm="0">
                                              <p:val>
                                                <p:strVal val="#ppt_y"/>
                                              </p:val>
                                            </p:tav>
                                            <p:tav tm="100000">
                                              <p:val>
                                                <p:strVal val="#ppt_y"/>
                                              </p:val>
                                            </p:tav>
                                          </p:tavLst>
                                        </p:anim>
                                      </p:childTnLst>
                                    </p:cTn>
                                  </p:par>
                                  <p:par>
                                    <p:cTn id="51" presetID="2" presetClass="entr" presetSubtype="4" fill="hold" grpId="0" nodeType="withEffect" p14:presetBounceEnd="82000">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14:bounceEnd="82000">
                                          <p:cBhvr additive="base">
                                            <p:cTn id="53" dur="1500" fill="hold"/>
                                            <p:tgtEl>
                                              <p:spTgt spid="16"/>
                                            </p:tgtEl>
                                            <p:attrNameLst>
                                              <p:attrName>ppt_x</p:attrName>
                                            </p:attrNameLst>
                                          </p:cBhvr>
                                          <p:tavLst>
                                            <p:tav tm="0">
                                              <p:val>
                                                <p:strVal val="#ppt_x"/>
                                              </p:val>
                                            </p:tav>
                                            <p:tav tm="100000">
                                              <p:val>
                                                <p:strVal val="#ppt_x"/>
                                              </p:val>
                                            </p:tav>
                                          </p:tavLst>
                                        </p:anim>
                                        <p:anim calcmode="lin" valueType="num" p14:bounceEnd="82000">
                                          <p:cBhvr additive="base">
                                            <p:cTn id="54" dur="1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1" fill="hold" grpId="0" nodeType="withEffect" p14:presetBounceEnd="82000">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14:bounceEnd="82000">
                                          <p:cBhvr additive="base">
                                            <p:cTn id="57" dur="1500" fill="hold"/>
                                            <p:tgtEl>
                                              <p:spTgt spid="19"/>
                                            </p:tgtEl>
                                            <p:attrNameLst>
                                              <p:attrName>ppt_x</p:attrName>
                                            </p:attrNameLst>
                                          </p:cBhvr>
                                          <p:tavLst>
                                            <p:tav tm="0">
                                              <p:val>
                                                <p:strVal val="#ppt_x"/>
                                              </p:val>
                                            </p:tav>
                                            <p:tav tm="100000">
                                              <p:val>
                                                <p:strVal val="#ppt_x"/>
                                              </p:val>
                                            </p:tav>
                                          </p:tavLst>
                                        </p:anim>
                                        <p:anim calcmode="lin" valueType="num" p14:bounceEnd="82000">
                                          <p:cBhvr additive="base">
                                            <p:cTn id="5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14:presetBounceEnd="82000">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14:bounceEnd="82000">
                                          <p:cBhvr additive="base">
                                            <p:cTn id="63" dur="1500" fill="hold"/>
                                            <p:tgtEl>
                                              <p:spTgt spid="13"/>
                                            </p:tgtEl>
                                            <p:attrNameLst>
                                              <p:attrName>ppt_x</p:attrName>
                                            </p:attrNameLst>
                                          </p:cBhvr>
                                          <p:tavLst>
                                            <p:tav tm="0">
                                              <p:val>
                                                <p:strVal val="1+#ppt_w/2"/>
                                              </p:val>
                                            </p:tav>
                                            <p:tav tm="100000">
                                              <p:val>
                                                <p:strVal val="#ppt_x"/>
                                              </p:val>
                                            </p:tav>
                                          </p:tavLst>
                                        </p:anim>
                                        <p:anim calcmode="lin" valueType="num" p14:bounceEnd="82000">
                                          <p:cBhvr additive="base">
                                            <p:cTn id="64" dur="1500" fill="hold"/>
                                            <p:tgtEl>
                                              <p:spTgt spid="13"/>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14:presetBounceEnd="82000">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14:bounceEnd="82000">
                                          <p:cBhvr additive="base">
                                            <p:cTn id="67" dur="1500" fill="hold"/>
                                            <p:tgtEl>
                                              <p:spTgt spid="14"/>
                                            </p:tgtEl>
                                            <p:attrNameLst>
                                              <p:attrName>ppt_x</p:attrName>
                                            </p:attrNameLst>
                                          </p:cBhvr>
                                          <p:tavLst>
                                            <p:tav tm="0">
                                              <p:val>
                                                <p:strVal val="0-#ppt_w/2"/>
                                              </p:val>
                                            </p:tav>
                                            <p:tav tm="100000">
                                              <p:val>
                                                <p:strVal val="#ppt_x"/>
                                              </p:val>
                                            </p:tav>
                                          </p:tavLst>
                                        </p:anim>
                                        <p:anim calcmode="lin" valueType="num" p14:bounceEnd="82000">
                                          <p:cBhvr additive="base">
                                            <p:cTn id="68" dur="1500" fill="hold"/>
                                            <p:tgtEl>
                                              <p:spTgt spid="14"/>
                                            </p:tgtEl>
                                            <p:attrNameLst>
                                              <p:attrName>ppt_y</p:attrName>
                                            </p:attrNameLst>
                                          </p:cBhvr>
                                          <p:tavLst>
                                            <p:tav tm="0">
                                              <p:val>
                                                <p:strVal val="#ppt_y"/>
                                              </p:val>
                                            </p:tav>
                                            <p:tav tm="100000">
                                              <p:val>
                                                <p:strVal val="#ppt_y"/>
                                              </p:val>
                                            </p:tav>
                                          </p:tavLst>
                                        </p:anim>
                                      </p:childTnLst>
                                    </p:cTn>
                                  </p:par>
                                  <p:par>
                                    <p:cTn id="69" presetID="2" presetClass="entr" presetSubtype="4" fill="hold" grpId="0" nodeType="withEffect" p14:presetBounceEnd="82000">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14:bounceEnd="82000">
                                          <p:cBhvr additive="base">
                                            <p:cTn id="71" dur="1500" fill="hold"/>
                                            <p:tgtEl>
                                              <p:spTgt spid="17"/>
                                            </p:tgtEl>
                                            <p:attrNameLst>
                                              <p:attrName>ppt_x</p:attrName>
                                            </p:attrNameLst>
                                          </p:cBhvr>
                                          <p:tavLst>
                                            <p:tav tm="0">
                                              <p:val>
                                                <p:strVal val="#ppt_x"/>
                                              </p:val>
                                            </p:tav>
                                            <p:tav tm="100000">
                                              <p:val>
                                                <p:strVal val="#ppt_x"/>
                                              </p:val>
                                            </p:tav>
                                          </p:tavLst>
                                        </p:anim>
                                        <p:anim calcmode="lin" valueType="num" p14:bounceEnd="82000">
                                          <p:cBhvr additive="base">
                                            <p:cTn id="72" dur="1500" fill="hold"/>
                                            <p:tgtEl>
                                              <p:spTgt spid="17"/>
                                            </p:tgtEl>
                                            <p:attrNameLst>
                                              <p:attrName>ppt_y</p:attrName>
                                            </p:attrNameLst>
                                          </p:cBhvr>
                                          <p:tavLst>
                                            <p:tav tm="0">
                                              <p:val>
                                                <p:strVal val="1+#ppt_h/2"/>
                                              </p:val>
                                            </p:tav>
                                            <p:tav tm="100000">
                                              <p:val>
                                                <p:strVal val="#ppt_y"/>
                                              </p:val>
                                            </p:tav>
                                          </p:tavLst>
                                        </p:anim>
                                      </p:childTnLst>
                                    </p:cTn>
                                  </p:par>
                                  <p:par>
                                    <p:cTn id="73" presetID="2" presetClass="entr" presetSubtype="1" fill="hold" grpId="0" nodeType="withEffect" p14:presetBounceEnd="82000">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14:bounceEnd="82000">
                                          <p:cBhvr additive="base">
                                            <p:cTn id="75" dur="1500" fill="hold"/>
                                            <p:tgtEl>
                                              <p:spTgt spid="20"/>
                                            </p:tgtEl>
                                            <p:attrNameLst>
                                              <p:attrName>ppt_x</p:attrName>
                                            </p:attrNameLst>
                                          </p:cBhvr>
                                          <p:tavLst>
                                            <p:tav tm="0">
                                              <p:val>
                                                <p:strVal val="#ppt_x"/>
                                              </p:val>
                                            </p:tav>
                                            <p:tav tm="100000">
                                              <p:val>
                                                <p:strVal val="#ppt_x"/>
                                              </p:val>
                                            </p:tav>
                                          </p:tavLst>
                                        </p:anim>
                                        <p:anim calcmode="lin" valueType="num" p14:bounceEnd="82000">
                                          <p:cBhvr additive="base">
                                            <p:cTn id="76" dur="1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nodeType="clickEffect" p14:presetBounceEnd="82000">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14:bounceEnd="82000">
                                          <p:cBhvr additive="base">
                                            <p:cTn id="81" dur="1500" fill="hold"/>
                                            <p:tgtEl>
                                              <p:spTgt spid="26"/>
                                            </p:tgtEl>
                                            <p:attrNameLst>
                                              <p:attrName>ppt_x</p:attrName>
                                            </p:attrNameLst>
                                          </p:cBhvr>
                                          <p:tavLst>
                                            <p:tav tm="0">
                                              <p:val>
                                                <p:strVal val="0-#ppt_w/2"/>
                                              </p:val>
                                            </p:tav>
                                            <p:tav tm="100000">
                                              <p:val>
                                                <p:strVal val="#ppt_x"/>
                                              </p:val>
                                            </p:tav>
                                          </p:tavLst>
                                        </p:anim>
                                        <p:anim calcmode="lin" valueType="num" p14:bounceEnd="82000">
                                          <p:cBhvr additive="base">
                                            <p:cTn id="82" dur="1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grpId="0" nodeType="clickEffect" p14:presetBounceEnd="82000">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14:bounceEnd="82000">
                                          <p:cBhvr additive="base">
                                            <p:cTn id="87" dur="1500" fill="hold"/>
                                            <p:tgtEl>
                                              <p:spTgt spid="30"/>
                                            </p:tgtEl>
                                            <p:attrNameLst>
                                              <p:attrName>ppt_x</p:attrName>
                                            </p:attrNameLst>
                                          </p:cBhvr>
                                          <p:tavLst>
                                            <p:tav tm="0">
                                              <p:val>
                                                <p:strVal val="1+#ppt_w/2"/>
                                              </p:val>
                                            </p:tav>
                                            <p:tav tm="100000">
                                              <p:val>
                                                <p:strVal val="#ppt_x"/>
                                              </p:val>
                                            </p:tav>
                                          </p:tavLst>
                                        </p:anim>
                                        <p:anim calcmode="lin" valueType="num" p14:bounceEnd="82000">
                                          <p:cBhvr additive="base">
                                            <p:cTn id="88" dur="1500" fill="hold"/>
                                            <p:tgtEl>
                                              <p:spTgt spid="30"/>
                                            </p:tgtEl>
                                            <p:attrNameLst>
                                              <p:attrName>ppt_y</p:attrName>
                                            </p:attrNameLst>
                                          </p:cBhvr>
                                          <p:tavLst>
                                            <p:tav tm="0">
                                              <p:val>
                                                <p:strVal val="#ppt_y"/>
                                              </p:val>
                                            </p:tav>
                                            <p:tav tm="100000">
                                              <p:val>
                                                <p:strVal val="#ppt_y"/>
                                              </p:val>
                                            </p:tav>
                                          </p:tavLst>
                                        </p:anim>
                                      </p:childTnLst>
                                    </p:cTn>
                                  </p:par>
                                  <p:par>
                                    <p:cTn id="89" presetID="2" presetClass="entr" presetSubtype="4" fill="hold" grpId="0" nodeType="withEffect" p14:presetBounceEnd="82000">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14:bounceEnd="82000">
                                          <p:cBhvr additive="base">
                                            <p:cTn id="91" dur="1500" fill="hold"/>
                                            <p:tgtEl>
                                              <p:spTgt spid="31"/>
                                            </p:tgtEl>
                                            <p:attrNameLst>
                                              <p:attrName>ppt_x</p:attrName>
                                            </p:attrNameLst>
                                          </p:cBhvr>
                                          <p:tavLst>
                                            <p:tav tm="0">
                                              <p:val>
                                                <p:strVal val="#ppt_x"/>
                                              </p:val>
                                            </p:tav>
                                            <p:tav tm="100000">
                                              <p:val>
                                                <p:strVal val="#ppt_x"/>
                                              </p:val>
                                            </p:tav>
                                          </p:tavLst>
                                        </p:anim>
                                        <p:anim calcmode="lin" valueType="num" p14:bounceEnd="82000">
                                          <p:cBhvr additive="base">
                                            <p:cTn id="92" dur="1500" fill="hold"/>
                                            <p:tgtEl>
                                              <p:spTgt spid="31"/>
                                            </p:tgtEl>
                                            <p:attrNameLst>
                                              <p:attrName>ppt_y</p:attrName>
                                            </p:attrNameLst>
                                          </p:cBhvr>
                                          <p:tavLst>
                                            <p:tav tm="0">
                                              <p:val>
                                                <p:strVal val="1+#ppt_h/2"/>
                                              </p:val>
                                            </p:tav>
                                            <p:tav tm="100000">
                                              <p:val>
                                                <p:strVal val="#ppt_y"/>
                                              </p:val>
                                            </p:tav>
                                          </p:tavLst>
                                        </p:anim>
                                      </p:childTnLst>
                                    </p:cTn>
                                  </p:par>
                                  <p:par>
                                    <p:cTn id="93" presetID="2" presetClass="entr" presetSubtype="1" fill="hold" grpId="0" nodeType="withEffect" p14:presetBounceEnd="82000">
                                      <p:stCondLst>
                                        <p:cond delay="0"/>
                                      </p:stCondLst>
                                      <p:childTnLst>
                                        <p:set>
                                          <p:cBhvr>
                                            <p:cTn id="94" dur="1" fill="hold">
                                              <p:stCondLst>
                                                <p:cond delay="0"/>
                                              </p:stCondLst>
                                            </p:cTn>
                                            <p:tgtEl>
                                              <p:spTgt spid="37"/>
                                            </p:tgtEl>
                                            <p:attrNameLst>
                                              <p:attrName>style.visibility</p:attrName>
                                            </p:attrNameLst>
                                          </p:cBhvr>
                                          <p:to>
                                            <p:strVal val="visible"/>
                                          </p:to>
                                        </p:set>
                                        <p:anim calcmode="lin" valueType="num" p14:bounceEnd="82000">
                                          <p:cBhvr additive="base">
                                            <p:cTn id="95" dur="1500" fill="hold"/>
                                            <p:tgtEl>
                                              <p:spTgt spid="37"/>
                                            </p:tgtEl>
                                            <p:attrNameLst>
                                              <p:attrName>ppt_x</p:attrName>
                                            </p:attrNameLst>
                                          </p:cBhvr>
                                          <p:tavLst>
                                            <p:tav tm="0">
                                              <p:val>
                                                <p:strVal val="#ppt_x"/>
                                              </p:val>
                                            </p:tav>
                                            <p:tav tm="100000">
                                              <p:val>
                                                <p:strVal val="#ppt_x"/>
                                              </p:val>
                                            </p:tav>
                                          </p:tavLst>
                                        </p:anim>
                                        <p:anim calcmode="lin" valueType="num" p14:bounceEnd="82000">
                                          <p:cBhvr additive="base">
                                            <p:cTn id="96" dur="1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15" grpId="0"/>
          <p:bldP spid="16" grpId="0"/>
          <p:bldP spid="17" grpId="0"/>
          <p:bldP spid="18" grpId="0" animBg="1"/>
          <p:bldP spid="19" grpId="0" animBg="1"/>
          <p:bldP spid="20" grpId="0" animBg="1"/>
          <p:bldP spid="30" grpId="0"/>
          <p:bldP spid="31" grpId="0"/>
          <p:bldP spid="3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500" fill="hold"/>
                                            <p:tgtEl>
                                              <p:spTgt spid="21"/>
                                            </p:tgtEl>
                                            <p:attrNameLst>
                                              <p:attrName>ppt_x</p:attrName>
                                            </p:attrNameLst>
                                          </p:cBhvr>
                                          <p:tavLst>
                                            <p:tav tm="0">
                                              <p:val>
                                                <p:strVal val="0-#ppt_w/2"/>
                                              </p:val>
                                            </p:tav>
                                            <p:tav tm="100000">
                                              <p:val>
                                                <p:strVal val="#ppt_x"/>
                                              </p:val>
                                            </p:tav>
                                          </p:tavLst>
                                        </p:anim>
                                        <p:anim calcmode="lin" valueType="num">
                                          <p:cBhvr additive="base">
                                            <p:cTn id="14"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1+#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500" fill="hold"/>
                                            <p:tgtEl>
                                              <p:spTgt spid="3"/>
                                            </p:tgtEl>
                                            <p:attrNameLst>
                                              <p:attrName>ppt_x</p:attrName>
                                            </p:attrNameLst>
                                          </p:cBhvr>
                                          <p:tavLst>
                                            <p:tav tm="0">
                                              <p:val>
                                                <p:strVal val="0-#ppt_w/2"/>
                                              </p:val>
                                            </p:tav>
                                            <p:tav tm="100000">
                                              <p:val>
                                                <p:strVal val="#ppt_x"/>
                                              </p:val>
                                            </p:tav>
                                          </p:tavLst>
                                        </p:anim>
                                        <p:anim calcmode="lin" valueType="num">
                                          <p:cBhvr additive="base">
                                            <p:cTn id="26"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500" fill="hold"/>
                                            <p:tgtEl>
                                              <p:spTgt spid="10"/>
                                            </p:tgtEl>
                                            <p:attrNameLst>
                                              <p:attrName>ppt_x</p:attrName>
                                            </p:attrNameLst>
                                          </p:cBhvr>
                                          <p:tavLst>
                                            <p:tav tm="0">
                                              <p:val>
                                                <p:strVal val="1+#ppt_w/2"/>
                                              </p:val>
                                            </p:tav>
                                            <p:tav tm="100000">
                                              <p:val>
                                                <p:strVal val="#ppt_x"/>
                                              </p:val>
                                            </p:tav>
                                          </p:tavLst>
                                        </p:anim>
                                        <p:anim calcmode="lin" valueType="num">
                                          <p:cBhvr additive="base">
                                            <p:cTn id="32" dur="1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500" fill="hold"/>
                                            <p:tgtEl>
                                              <p:spTgt spid="15"/>
                                            </p:tgtEl>
                                            <p:attrNameLst>
                                              <p:attrName>ppt_x</p:attrName>
                                            </p:attrNameLst>
                                          </p:cBhvr>
                                          <p:tavLst>
                                            <p:tav tm="0">
                                              <p:val>
                                                <p:strVal val="#ppt_x"/>
                                              </p:val>
                                            </p:tav>
                                            <p:tav tm="100000">
                                              <p:val>
                                                <p:strVal val="#ppt_x"/>
                                              </p:val>
                                            </p:tav>
                                          </p:tavLst>
                                        </p:anim>
                                        <p:anim calcmode="lin" valueType="num">
                                          <p:cBhvr additive="base">
                                            <p:cTn id="36" dur="1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1500" fill="hold"/>
                                            <p:tgtEl>
                                              <p:spTgt spid="18"/>
                                            </p:tgtEl>
                                            <p:attrNameLst>
                                              <p:attrName>ppt_x</p:attrName>
                                            </p:attrNameLst>
                                          </p:cBhvr>
                                          <p:tavLst>
                                            <p:tav tm="0">
                                              <p:val>
                                                <p:strVal val="#ppt_x"/>
                                              </p:val>
                                            </p:tav>
                                            <p:tav tm="100000">
                                              <p:val>
                                                <p:strVal val="#ppt_x"/>
                                              </p:val>
                                            </p:tav>
                                          </p:tavLst>
                                        </p:anim>
                                        <p:anim calcmode="lin" valueType="num">
                                          <p:cBhvr additive="base">
                                            <p:cTn id="40" dur="1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1500" fill="hold"/>
                                            <p:tgtEl>
                                              <p:spTgt spid="11"/>
                                            </p:tgtEl>
                                            <p:attrNameLst>
                                              <p:attrName>ppt_x</p:attrName>
                                            </p:attrNameLst>
                                          </p:cBhvr>
                                          <p:tavLst>
                                            <p:tav tm="0">
                                              <p:val>
                                                <p:strVal val="1+#ppt_w/2"/>
                                              </p:val>
                                            </p:tav>
                                            <p:tav tm="100000">
                                              <p:val>
                                                <p:strVal val="#ppt_x"/>
                                              </p:val>
                                            </p:tav>
                                          </p:tavLst>
                                        </p:anim>
                                        <p:anim calcmode="lin" valueType="num">
                                          <p:cBhvr additive="base">
                                            <p:cTn id="46" dur="1500" fill="hold"/>
                                            <p:tgtEl>
                                              <p:spTgt spid="11"/>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500" fill="hold"/>
                                            <p:tgtEl>
                                              <p:spTgt spid="12"/>
                                            </p:tgtEl>
                                            <p:attrNameLst>
                                              <p:attrName>ppt_x</p:attrName>
                                            </p:attrNameLst>
                                          </p:cBhvr>
                                          <p:tavLst>
                                            <p:tav tm="0">
                                              <p:val>
                                                <p:strVal val="0-#ppt_w/2"/>
                                              </p:val>
                                            </p:tav>
                                            <p:tav tm="100000">
                                              <p:val>
                                                <p:strVal val="#ppt_x"/>
                                              </p:val>
                                            </p:tav>
                                          </p:tavLst>
                                        </p:anim>
                                        <p:anim calcmode="lin" valueType="num">
                                          <p:cBhvr additive="base">
                                            <p:cTn id="50" dur="1500" fill="hold"/>
                                            <p:tgtEl>
                                              <p:spTgt spid="12"/>
                                            </p:tgtEl>
                                            <p:attrNameLst>
                                              <p:attrName>ppt_y</p:attrName>
                                            </p:attrNameLst>
                                          </p:cBhvr>
                                          <p:tavLst>
                                            <p:tav tm="0">
                                              <p:val>
                                                <p:strVal val="#ppt_y"/>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1500" fill="hold"/>
                                            <p:tgtEl>
                                              <p:spTgt spid="16"/>
                                            </p:tgtEl>
                                            <p:attrNameLst>
                                              <p:attrName>ppt_x</p:attrName>
                                            </p:attrNameLst>
                                          </p:cBhvr>
                                          <p:tavLst>
                                            <p:tav tm="0">
                                              <p:val>
                                                <p:strVal val="#ppt_x"/>
                                              </p:val>
                                            </p:tav>
                                            <p:tav tm="100000">
                                              <p:val>
                                                <p:strVal val="#ppt_x"/>
                                              </p:val>
                                            </p:tav>
                                          </p:tavLst>
                                        </p:anim>
                                        <p:anim calcmode="lin" valueType="num">
                                          <p:cBhvr additive="base">
                                            <p:cTn id="54" dur="1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1"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1500" fill="hold"/>
                                            <p:tgtEl>
                                              <p:spTgt spid="19"/>
                                            </p:tgtEl>
                                            <p:attrNameLst>
                                              <p:attrName>ppt_x</p:attrName>
                                            </p:attrNameLst>
                                          </p:cBhvr>
                                          <p:tavLst>
                                            <p:tav tm="0">
                                              <p:val>
                                                <p:strVal val="#ppt_x"/>
                                              </p:val>
                                            </p:tav>
                                            <p:tav tm="100000">
                                              <p:val>
                                                <p:strVal val="#ppt_x"/>
                                              </p:val>
                                            </p:tav>
                                          </p:tavLst>
                                        </p:anim>
                                        <p:anim calcmode="lin" valueType="num">
                                          <p:cBhvr additive="base">
                                            <p:cTn id="5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1500" fill="hold"/>
                                            <p:tgtEl>
                                              <p:spTgt spid="13"/>
                                            </p:tgtEl>
                                            <p:attrNameLst>
                                              <p:attrName>ppt_x</p:attrName>
                                            </p:attrNameLst>
                                          </p:cBhvr>
                                          <p:tavLst>
                                            <p:tav tm="0">
                                              <p:val>
                                                <p:strVal val="1+#ppt_w/2"/>
                                              </p:val>
                                            </p:tav>
                                            <p:tav tm="100000">
                                              <p:val>
                                                <p:strVal val="#ppt_x"/>
                                              </p:val>
                                            </p:tav>
                                          </p:tavLst>
                                        </p:anim>
                                        <p:anim calcmode="lin" valueType="num">
                                          <p:cBhvr additive="base">
                                            <p:cTn id="64" dur="1500" fill="hold"/>
                                            <p:tgtEl>
                                              <p:spTgt spid="13"/>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1500" fill="hold"/>
                                            <p:tgtEl>
                                              <p:spTgt spid="14"/>
                                            </p:tgtEl>
                                            <p:attrNameLst>
                                              <p:attrName>ppt_x</p:attrName>
                                            </p:attrNameLst>
                                          </p:cBhvr>
                                          <p:tavLst>
                                            <p:tav tm="0">
                                              <p:val>
                                                <p:strVal val="0-#ppt_w/2"/>
                                              </p:val>
                                            </p:tav>
                                            <p:tav tm="100000">
                                              <p:val>
                                                <p:strVal val="#ppt_x"/>
                                              </p:val>
                                            </p:tav>
                                          </p:tavLst>
                                        </p:anim>
                                        <p:anim calcmode="lin" valueType="num">
                                          <p:cBhvr additive="base">
                                            <p:cTn id="68" dur="1500" fill="hold"/>
                                            <p:tgtEl>
                                              <p:spTgt spid="14"/>
                                            </p:tgtEl>
                                            <p:attrNameLst>
                                              <p:attrName>ppt_y</p:attrName>
                                            </p:attrNameLst>
                                          </p:cBhvr>
                                          <p:tavLst>
                                            <p:tav tm="0">
                                              <p:val>
                                                <p:strVal val="#ppt_y"/>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1500" fill="hold"/>
                                            <p:tgtEl>
                                              <p:spTgt spid="17"/>
                                            </p:tgtEl>
                                            <p:attrNameLst>
                                              <p:attrName>ppt_x</p:attrName>
                                            </p:attrNameLst>
                                          </p:cBhvr>
                                          <p:tavLst>
                                            <p:tav tm="0">
                                              <p:val>
                                                <p:strVal val="#ppt_x"/>
                                              </p:val>
                                            </p:tav>
                                            <p:tav tm="100000">
                                              <p:val>
                                                <p:strVal val="#ppt_x"/>
                                              </p:val>
                                            </p:tav>
                                          </p:tavLst>
                                        </p:anim>
                                        <p:anim calcmode="lin" valueType="num">
                                          <p:cBhvr additive="base">
                                            <p:cTn id="72" dur="1500" fill="hold"/>
                                            <p:tgtEl>
                                              <p:spTgt spid="17"/>
                                            </p:tgtEl>
                                            <p:attrNameLst>
                                              <p:attrName>ppt_y</p:attrName>
                                            </p:attrNameLst>
                                          </p:cBhvr>
                                          <p:tavLst>
                                            <p:tav tm="0">
                                              <p:val>
                                                <p:strVal val="1+#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1500" fill="hold"/>
                                            <p:tgtEl>
                                              <p:spTgt spid="20"/>
                                            </p:tgtEl>
                                            <p:attrNameLst>
                                              <p:attrName>ppt_x</p:attrName>
                                            </p:attrNameLst>
                                          </p:cBhvr>
                                          <p:tavLst>
                                            <p:tav tm="0">
                                              <p:val>
                                                <p:strVal val="#ppt_x"/>
                                              </p:val>
                                            </p:tav>
                                            <p:tav tm="100000">
                                              <p:val>
                                                <p:strVal val="#ppt_x"/>
                                              </p:val>
                                            </p:tav>
                                          </p:tavLst>
                                        </p:anim>
                                        <p:anim calcmode="lin" valueType="num">
                                          <p:cBhvr additive="base">
                                            <p:cTn id="76" dur="1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nodeType="click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1500" fill="hold"/>
                                            <p:tgtEl>
                                              <p:spTgt spid="26"/>
                                            </p:tgtEl>
                                            <p:attrNameLst>
                                              <p:attrName>ppt_x</p:attrName>
                                            </p:attrNameLst>
                                          </p:cBhvr>
                                          <p:tavLst>
                                            <p:tav tm="0">
                                              <p:val>
                                                <p:strVal val="0-#ppt_w/2"/>
                                              </p:val>
                                            </p:tav>
                                            <p:tav tm="100000">
                                              <p:val>
                                                <p:strVal val="#ppt_x"/>
                                              </p:val>
                                            </p:tav>
                                          </p:tavLst>
                                        </p:anim>
                                        <p:anim calcmode="lin" valueType="num">
                                          <p:cBhvr additive="base">
                                            <p:cTn id="82" dur="1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1500" fill="hold"/>
                                            <p:tgtEl>
                                              <p:spTgt spid="30"/>
                                            </p:tgtEl>
                                            <p:attrNameLst>
                                              <p:attrName>ppt_x</p:attrName>
                                            </p:attrNameLst>
                                          </p:cBhvr>
                                          <p:tavLst>
                                            <p:tav tm="0">
                                              <p:val>
                                                <p:strVal val="1+#ppt_w/2"/>
                                              </p:val>
                                            </p:tav>
                                            <p:tav tm="100000">
                                              <p:val>
                                                <p:strVal val="#ppt_x"/>
                                              </p:val>
                                            </p:tav>
                                          </p:tavLst>
                                        </p:anim>
                                        <p:anim calcmode="lin" valueType="num">
                                          <p:cBhvr additive="base">
                                            <p:cTn id="88" dur="1500" fill="hold"/>
                                            <p:tgtEl>
                                              <p:spTgt spid="30"/>
                                            </p:tgtEl>
                                            <p:attrNameLst>
                                              <p:attrName>ppt_y</p:attrName>
                                            </p:attrNameLst>
                                          </p:cBhvr>
                                          <p:tavLst>
                                            <p:tav tm="0">
                                              <p:val>
                                                <p:strVal val="#ppt_y"/>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1500" fill="hold"/>
                                            <p:tgtEl>
                                              <p:spTgt spid="31"/>
                                            </p:tgtEl>
                                            <p:attrNameLst>
                                              <p:attrName>ppt_x</p:attrName>
                                            </p:attrNameLst>
                                          </p:cBhvr>
                                          <p:tavLst>
                                            <p:tav tm="0">
                                              <p:val>
                                                <p:strVal val="#ppt_x"/>
                                              </p:val>
                                            </p:tav>
                                            <p:tav tm="100000">
                                              <p:val>
                                                <p:strVal val="#ppt_x"/>
                                              </p:val>
                                            </p:tav>
                                          </p:tavLst>
                                        </p:anim>
                                        <p:anim calcmode="lin" valueType="num">
                                          <p:cBhvr additive="base">
                                            <p:cTn id="92" dur="1500" fill="hold"/>
                                            <p:tgtEl>
                                              <p:spTgt spid="31"/>
                                            </p:tgtEl>
                                            <p:attrNameLst>
                                              <p:attrName>ppt_y</p:attrName>
                                            </p:attrNameLst>
                                          </p:cBhvr>
                                          <p:tavLst>
                                            <p:tav tm="0">
                                              <p:val>
                                                <p:strVal val="1+#ppt_h/2"/>
                                              </p:val>
                                            </p:tav>
                                            <p:tav tm="100000">
                                              <p:val>
                                                <p:strVal val="#ppt_y"/>
                                              </p:val>
                                            </p:tav>
                                          </p:tavLst>
                                        </p:anim>
                                      </p:childTnLst>
                                    </p:cTn>
                                  </p:par>
                                  <p:par>
                                    <p:cTn id="93" presetID="2" presetClass="entr" presetSubtype="1"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 calcmode="lin" valueType="num">
                                          <p:cBhvr additive="base">
                                            <p:cTn id="95" dur="1500" fill="hold"/>
                                            <p:tgtEl>
                                              <p:spTgt spid="37"/>
                                            </p:tgtEl>
                                            <p:attrNameLst>
                                              <p:attrName>ppt_x</p:attrName>
                                            </p:attrNameLst>
                                          </p:cBhvr>
                                          <p:tavLst>
                                            <p:tav tm="0">
                                              <p:val>
                                                <p:strVal val="#ppt_x"/>
                                              </p:val>
                                            </p:tav>
                                            <p:tav tm="100000">
                                              <p:val>
                                                <p:strVal val="#ppt_x"/>
                                              </p:val>
                                            </p:tav>
                                          </p:tavLst>
                                        </p:anim>
                                        <p:anim calcmode="lin" valueType="num">
                                          <p:cBhvr additive="base">
                                            <p:cTn id="96" dur="1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15" grpId="0"/>
          <p:bldP spid="16" grpId="0"/>
          <p:bldP spid="17" grpId="0"/>
          <p:bldP spid="18" grpId="0" animBg="1"/>
          <p:bldP spid="19" grpId="0" animBg="1"/>
          <p:bldP spid="20" grpId="0" animBg="1"/>
          <p:bldP spid="30" grpId="0"/>
          <p:bldP spid="31" grpId="0"/>
          <p:bldP spid="37"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TextBox 13"/>
          <p:cNvSpPr txBox="1">
            <a:spLocks noChangeArrowheads="1"/>
          </p:cNvSpPr>
          <p:nvPr/>
        </p:nvSpPr>
        <p:spPr bwMode="auto">
          <a:xfrm>
            <a:off x="1828903" y="4384343"/>
            <a:ext cx="27839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前台列表实现代码：</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1" name="TextBox 13"/>
          <p:cNvSpPr txBox="1">
            <a:spLocks noChangeArrowheads="1"/>
          </p:cNvSpPr>
          <p:nvPr/>
        </p:nvSpPr>
        <p:spPr bwMode="auto">
          <a:xfrm>
            <a:off x="1828322" y="1060712"/>
            <a:ext cx="24522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显示新闻列表，可以获得相应的新闻详情，新闻列表如下，有相应的标题，简介等</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8" name="文本框 17"/>
          <p:cNvSpPr txBox="1">
            <a:spLocks noChangeArrowheads="1"/>
          </p:cNvSpPr>
          <p:nvPr/>
        </p:nvSpPr>
        <p:spPr bwMode="auto">
          <a:xfrm>
            <a:off x="9504769" y="819415"/>
            <a:ext cx="199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@1811391</a:t>
            </a:r>
            <a:r>
              <a:rPr lang="zh-CN" altLang="en-US" b="1" dirty="0">
                <a:solidFill>
                  <a:srgbClr val="767171"/>
                </a:solidFill>
                <a:latin typeface="Arial" panose="020B0604020202020204" pitchFamily="34" charset="0"/>
                <a:cs typeface="Arial" panose="020B0604020202020204" pitchFamily="34" charset="0"/>
              </a:rPr>
              <a:t>刘衍辰</a:t>
            </a:r>
          </a:p>
        </p:txBody>
      </p:sp>
      <p:sp>
        <p:nvSpPr>
          <p:cNvPr id="17" name="矩形 16"/>
          <p:cNvSpPr/>
          <p:nvPr/>
        </p:nvSpPr>
        <p:spPr>
          <a:xfrm>
            <a:off x="9459050" y="-1"/>
            <a:ext cx="45719" cy="1188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51798" y="55763"/>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26199" y="18044"/>
            <a:ext cx="2040943" cy="461665"/>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en-US" sz="2400" b="1" dirty="0"/>
              <a:t>新闻前台公示</a:t>
            </a:r>
          </a:p>
        </p:txBody>
      </p:sp>
      <p:grpSp>
        <p:nvGrpSpPr>
          <p:cNvPr id="65" name="PA_组合 34"/>
          <p:cNvGrpSpPr/>
          <p:nvPr>
            <p:custDataLst>
              <p:tags r:id="rId1"/>
            </p:custDataLst>
          </p:nvPr>
        </p:nvGrpSpPr>
        <p:grpSpPr>
          <a:xfrm>
            <a:off x="0" y="3334"/>
            <a:ext cx="4750516" cy="670945"/>
            <a:chOff x="3673704" y="606961"/>
            <a:chExt cx="4750516" cy="670945"/>
          </a:xfrm>
        </p:grpSpPr>
        <p:pic>
          <p:nvPicPr>
            <p:cNvPr id="66" name="PA_图片 38"/>
            <p:cNvPicPr>
              <a:picLocks noChangeAspect="1"/>
            </p:cNvPicPr>
            <p:nvPr>
              <p:custDataLst>
                <p:tags r:id="rId2"/>
              </p:custDataLst>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11960" b="60588"/>
            <a:stretch/>
          </p:blipFill>
          <p:spPr>
            <a:xfrm>
              <a:off x="3673704" y="606961"/>
              <a:ext cx="1727450" cy="670945"/>
            </a:xfrm>
            <a:prstGeom prst="rect">
              <a:avLst/>
            </a:prstGeom>
          </p:spPr>
        </p:pic>
        <p:pic>
          <p:nvPicPr>
            <p:cNvPr id="67" name="PA_图片 42"/>
            <p:cNvPicPr>
              <a:picLocks noChangeAspect="1"/>
            </p:cNvPicPr>
            <p:nvPr>
              <p:custDataLst>
                <p:tags r:id="rId3"/>
              </p:custDataLst>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35" t="38920" r="2335" b="42388"/>
            <a:stretch/>
          </p:blipFill>
          <p:spPr>
            <a:xfrm>
              <a:off x="5167126" y="740131"/>
              <a:ext cx="1727450" cy="456826"/>
            </a:xfrm>
            <a:prstGeom prst="rect">
              <a:avLst/>
            </a:prstGeom>
          </p:spPr>
        </p:pic>
        <p:pic>
          <p:nvPicPr>
            <p:cNvPr id="68" name="PA_图片 48"/>
            <p:cNvPicPr>
              <a:picLocks noChangeAspect="1"/>
            </p:cNvPicPr>
            <p:nvPr>
              <p:custDataLst>
                <p:tags r:id="rId4"/>
              </p:custDataLst>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779" t="58728" r="-779" b="16605"/>
            <a:stretch/>
          </p:blipFill>
          <p:spPr>
            <a:xfrm>
              <a:off x="6696770" y="606961"/>
              <a:ext cx="1727450" cy="602842"/>
            </a:xfrm>
            <a:prstGeom prst="rect">
              <a:avLst/>
            </a:prstGeom>
          </p:spPr>
        </p:pic>
      </p:grpSp>
      <p:pic>
        <p:nvPicPr>
          <p:cNvPr id="70" name="图片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87259" y="1405660"/>
            <a:ext cx="766581" cy="766581"/>
          </a:xfrm>
          <a:prstGeom prst="rect">
            <a:avLst/>
          </a:prstGeom>
          <a:ln w="228600" cap="sq" cmpd="thickThin">
            <a:solidFill>
              <a:schemeClr val="tx1">
                <a:lumMod val="75000"/>
                <a:lumOff val="25000"/>
              </a:schemeClr>
            </a:solidFill>
            <a:prstDash val="solid"/>
            <a:miter lim="800000"/>
          </a:ln>
          <a:effectLst>
            <a:innerShdw blurRad="76200">
              <a:srgbClr val="000000"/>
            </a:innerShdw>
          </a:effectLst>
        </p:spPr>
      </p:pic>
      <p:sp>
        <p:nvSpPr>
          <p:cNvPr id="79" name="圆角矩形 78"/>
          <p:cNvSpPr/>
          <p:nvPr/>
        </p:nvSpPr>
        <p:spPr>
          <a:xfrm rot="435096">
            <a:off x="6078343" y="160812"/>
            <a:ext cx="2597512" cy="781050"/>
          </a:xfrm>
          <a:prstGeom prst="roundRect">
            <a:avLst/>
          </a:prstGeom>
          <a:solidFill>
            <a:srgbClr val="F6F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white"/>
              </a:solidFill>
              <a:latin typeface="MYuppy-KR-Bold-DDC"/>
              <a:ea typeface="MYuppy-KR-Bold-DDC"/>
            </a:endParaRPr>
          </a:p>
        </p:txBody>
      </p:sp>
      <p:sp>
        <p:nvSpPr>
          <p:cNvPr id="80" name="半闭框 79"/>
          <p:cNvSpPr/>
          <p:nvPr/>
        </p:nvSpPr>
        <p:spPr>
          <a:xfrm rot="435096">
            <a:off x="6389984" y="148485"/>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1" name="半闭框 80"/>
          <p:cNvSpPr/>
          <p:nvPr/>
        </p:nvSpPr>
        <p:spPr>
          <a:xfrm rot="435096" flipV="1">
            <a:off x="6333179" y="594909"/>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2" name="半闭框 81"/>
          <p:cNvSpPr/>
          <p:nvPr/>
        </p:nvSpPr>
        <p:spPr>
          <a:xfrm rot="435096" flipH="1">
            <a:off x="7944784" y="346324"/>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3" name="半闭框 82"/>
          <p:cNvSpPr/>
          <p:nvPr/>
        </p:nvSpPr>
        <p:spPr>
          <a:xfrm rot="435096" flipH="1" flipV="1">
            <a:off x="7887979" y="792749"/>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4" name="文本框 83"/>
          <p:cNvSpPr txBox="1"/>
          <p:nvPr/>
        </p:nvSpPr>
        <p:spPr>
          <a:xfrm rot="391450">
            <a:off x="6410173" y="324699"/>
            <a:ext cx="1897865" cy="400110"/>
          </a:xfrm>
          <a:prstGeom prst="rect">
            <a:avLst/>
          </a:prstGeom>
          <a:noFill/>
        </p:spPr>
        <p:txBody>
          <a:bodyPr wrap="square" rtlCol="0">
            <a:spAutoFit/>
          </a:bodyPr>
          <a:lstStyle/>
          <a:p>
            <a:pPr algn="ctr"/>
            <a:r>
              <a:rPr lang="zh-CN" altLang="en-US" sz="2000" b="1" spc="300" dirty="0">
                <a:solidFill>
                  <a:srgbClr val="B51821"/>
                </a:solidFill>
                <a:latin typeface="MYuppy-KR-Bold-DDC"/>
                <a:ea typeface="MYuppy-KR-Bold-DDC"/>
              </a:rPr>
              <a:t>效果图如下</a:t>
            </a:r>
          </a:p>
        </p:txBody>
      </p:sp>
      <p:sp>
        <p:nvSpPr>
          <p:cNvPr id="85" name="Oval 14"/>
          <p:cNvSpPr/>
          <p:nvPr/>
        </p:nvSpPr>
        <p:spPr>
          <a:xfrm>
            <a:off x="688924" y="1081561"/>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1"/>
              </a:solidFill>
              <a:latin typeface="微软雅黑 Light" panose="020B0502040204020203" pitchFamily="34" charset="-122"/>
            </a:endParaRPr>
          </a:p>
        </p:txBody>
      </p:sp>
      <p:sp>
        <p:nvSpPr>
          <p:cNvPr id="86" name="Oval 14"/>
          <p:cNvSpPr/>
          <p:nvPr/>
        </p:nvSpPr>
        <p:spPr>
          <a:xfrm>
            <a:off x="688924" y="2686217"/>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85000"/>
                  <a:lumOff val="15000"/>
                </a:schemeClr>
              </a:solidFill>
              <a:latin typeface="微软雅黑 Light" panose="020B0502040204020203" pitchFamily="34" charset="-122"/>
            </a:endParaRPr>
          </a:p>
        </p:txBody>
      </p:sp>
      <p:sp>
        <p:nvSpPr>
          <p:cNvPr id="87" name="Oval 14"/>
          <p:cNvSpPr/>
          <p:nvPr/>
        </p:nvSpPr>
        <p:spPr>
          <a:xfrm>
            <a:off x="690585" y="4297471"/>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85000"/>
                  <a:lumOff val="15000"/>
                </a:schemeClr>
              </a:solidFill>
              <a:latin typeface="微软雅黑 Light" panose="020B0502040204020203" pitchFamily="34" charset="-122"/>
            </a:endParaRPr>
          </a:p>
        </p:txBody>
      </p:sp>
      <p:sp>
        <p:nvSpPr>
          <p:cNvPr id="88" name="Oval 14"/>
          <p:cNvSpPr/>
          <p:nvPr/>
        </p:nvSpPr>
        <p:spPr>
          <a:xfrm>
            <a:off x="626884" y="5908725"/>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85000"/>
                  <a:lumOff val="15000"/>
                </a:schemeClr>
              </a:solidFill>
              <a:latin typeface="微软雅黑 Light" panose="020B0502040204020203" pitchFamily="34" charset="-122"/>
            </a:endParaRPr>
          </a:p>
        </p:txBody>
      </p:sp>
      <p:grpSp>
        <p:nvGrpSpPr>
          <p:cNvPr id="89" name="Group 20"/>
          <p:cNvGrpSpPr/>
          <p:nvPr/>
        </p:nvGrpSpPr>
        <p:grpSpPr>
          <a:xfrm>
            <a:off x="792872" y="6074142"/>
            <a:ext cx="489711" cy="490548"/>
            <a:chOff x="9145588" y="4435475"/>
            <a:chExt cx="464344" cy="465138"/>
          </a:xfrm>
          <a:solidFill>
            <a:srgbClr val="65AA81"/>
          </a:solidFill>
        </p:grpSpPr>
        <p:sp>
          <p:nvSpPr>
            <p:cNvPr id="90"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1"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2"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3"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4"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5"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6"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7"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8"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99" name="Group 30"/>
          <p:cNvGrpSpPr/>
          <p:nvPr/>
        </p:nvGrpSpPr>
        <p:grpSpPr>
          <a:xfrm>
            <a:off x="855831" y="4462813"/>
            <a:ext cx="489711" cy="489711"/>
            <a:chOff x="7287419" y="2577307"/>
            <a:chExt cx="464344" cy="464344"/>
          </a:xfrm>
          <a:solidFill>
            <a:srgbClr val="65AA81"/>
          </a:solidFill>
        </p:grpSpPr>
        <p:sp>
          <p:nvSpPr>
            <p:cNvPr id="100"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1"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2"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grpSp>
      <p:sp>
        <p:nvSpPr>
          <p:cNvPr id="103" name="AutoShape 59"/>
          <p:cNvSpPr/>
          <p:nvPr/>
        </p:nvSpPr>
        <p:spPr bwMode="auto">
          <a:xfrm>
            <a:off x="776549" y="1227511"/>
            <a:ext cx="490548" cy="48971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65AA81"/>
          </a:solidFill>
          <a:ln>
            <a:noFill/>
          </a:ln>
          <a:effectLst/>
        </p:spPr>
        <p:txBody>
          <a:bodyPr lIns="20091" tIns="20091" rIns="20091" bIns="20091" anchor="ctr"/>
          <a:lstStyle/>
          <a:p>
            <a:pPr algn="ctr" defTabSz="240665"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grpSp>
        <p:nvGrpSpPr>
          <p:cNvPr id="104" name="Group 52"/>
          <p:cNvGrpSpPr/>
          <p:nvPr/>
        </p:nvGrpSpPr>
        <p:grpSpPr>
          <a:xfrm>
            <a:off x="940990" y="2878522"/>
            <a:ext cx="336520" cy="490548"/>
            <a:chOff x="5441157" y="4440238"/>
            <a:chExt cx="319088" cy="465138"/>
          </a:xfrm>
          <a:solidFill>
            <a:srgbClr val="65AA81"/>
          </a:solidFill>
        </p:grpSpPr>
        <p:sp>
          <p:nvSpPr>
            <p:cNvPr id="105"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6"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7"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20091" tIns="20091" rIns="20091" bIns="20091" anchor="ctr"/>
            <a:lstStyle/>
            <a:p>
              <a:pPr algn="ctr" defTabSz="240665"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grpSp>
      <p:pic>
        <p:nvPicPr>
          <p:cNvPr id="108" name="图片 107"/>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65318" y="1043859"/>
            <a:ext cx="3187574" cy="1347888"/>
          </a:xfrm>
          <a:prstGeom prst="rect">
            <a:avLst/>
          </a:prstGeom>
        </p:spPr>
      </p:pic>
      <p:sp>
        <p:nvSpPr>
          <p:cNvPr id="109" name="Shape 69"/>
          <p:cNvSpPr/>
          <p:nvPr/>
        </p:nvSpPr>
        <p:spPr bwMode="auto">
          <a:xfrm rot="12850373">
            <a:off x="3537733" y="1503718"/>
            <a:ext cx="3101464" cy="1960052"/>
          </a:xfrm>
          <a:custGeom>
            <a:avLst/>
            <a:gdLst>
              <a:gd name="T0" fmla="*/ 191134 w 2098179"/>
              <a:gd name="T1" fmla="*/ 1537092 h 2098179"/>
              <a:gd name="T2" fmla="*/ 272472 w 2098179"/>
              <a:gd name="T3" fmla="*/ 1490900 h 2098179"/>
              <a:gd name="T4" fmla="*/ 972248 w 2098179"/>
              <a:gd name="T5" fmla="*/ 1939912 h 2098179"/>
              <a:gd name="T6" fmla="*/ 1738964 w 2098179"/>
              <a:gd name="T7" fmla="*/ 1618287 h 2098179"/>
              <a:gd name="T8" fmla="*/ 1685318 w 2098179"/>
              <a:gd name="T9" fmla="*/ 1587823 h 2098179"/>
              <a:gd name="T10" fmla="*/ 1867367 w 2098179"/>
              <a:gd name="T11" fmla="*/ 1513997 h 2098179"/>
              <a:gd name="T12" fmla="*/ 1875120 w 2098179"/>
              <a:gd name="T13" fmla="*/ 1695611 h 2098179"/>
              <a:gd name="T14" fmla="*/ 1821418 w 2098179"/>
              <a:gd name="T15" fmla="*/ 1665114 h 2098179"/>
              <a:gd name="T16" fmla="*/ 972300 w 2098179"/>
              <a:gd name="T17" fmla="*/ 2033776 h 2098179"/>
              <a:gd name="T18" fmla="*/ 191133 w 2098179"/>
              <a:gd name="T19" fmla="*/ 1537092 h 2098179"/>
              <a:gd name="T20" fmla="*/ 191134 w 2098179"/>
              <a:gd name="T21" fmla="*/ 1537092 h 2098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8179" h="2098179">
                <a:moveTo>
                  <a:pt x="191044" y="1536366"/>
                </a:moveTo>
                <a:lnTo>
                  <a:pt x="272344" y="1490196"/>
                </a:lnTo>
                <a:cubicBezTo>
                  <a:pt x="417469" y="1745746"/>
                  <a:pt x="679008" y="1913563"/>
                  <a:pt x="971788" y="1938996"/>
                </a:cubicBezTo>
                <a:cubicBezTo>
                  <a:pt x="1264568" y="1964428"/>
                  <a:pt x="1551127" y="1844222"/>
                  <a:pt x="1738142" y="1617523"/>
                </a:cubicBezTo>
                <a:lnTo>
                  <a:pt x="1684522" y="1587073"/>
                </a:lnTo>
                <a:lnTo>
                  <a:pt x="1866485" y="1513281"/>
                </a:lnTo>
                <a:lnTo>
                  <a:pt x="1874234" y="1694809"/>
                </a:lnTo>
                <a:lnTo>
                  <a:pt x="1820558" y="1664327"/>
                </a:lnTo>
                <a:cubicBezTo>
                  <a:pt x="1616341" y="1920402"/>
                  <a:pt x="1298369" y="2058455"/>
                  <a:pt x="971840" y="2032814"/>
                </a:cubicBezTo>
                <a:cubicBezTo>
                  <a:pt x="645311" y="2007173"/>
                  <a:pt x="352785" y="1821178"/>
                  <a:pt x="191043" y="1536366"/>
                </a:cubicBezTo>
                <a:lnTo>
                  <a:pt x="191044" y="1536366"/>
                </a:lnTo>
                <a:close/>
              </a:path>
            </a:pathLst>
          </a:custGeom>
          <a:solidFill>
            <a:srgbClr val="513087"/>
          </a:solidFill>
          <a:ln w="9525">
            <a:noFill/>
            <a:round/>
          </a:ln>
        </p:spPr>
        <p:txBody>
          <a:bodyPr/>
          <a:lstStyle/>
          <a:p>
            <a:endParaRPr lang="zh-CN" altLang="en-US"/>
          </a:p>
        </p:txBody>
      </p:sp>
      <p:sp>
        <p:nvSpPr>
          <p:cNvPr id="111" name="Circular Arrow 72"/>
          <p:cNvSpPr/>
          <p:nvPr/>
        </p:nvSpPr>
        <p:spPr bwMode="auto">
          <a:xfrm rot="11978588">
            <a:off x="4384136" y="3513935"/>
            <a:ext cx="2332082" cy="2064655"/>
          </a:xfrm>
          <a:custGeom>
            <a:avLst/>
            <a:gdLst>
              <a:gd name="T0" fmla="*/ 204875 w 2309415"/>
              <a:gd name="T1" fmla="*/ 614632 h 2309415"/>
              <a:gd name="T2" fmla="*/ 1077757 w 2309415"/>
              <a:gd name="T3" fmla="*/ 64991 h 2309415"/>
              <a:gd name="T4" fmla="*/ 2019613 w 2309415"/>
              <a:gd name="T5" fmla="*/ 486036 h 2309415"/>
              <a:gd name="T6" fmla="*/ 2073392 w 2309415"/>
              <a:gd name="T7" fmla="*/ 455538 h 2309415"/>
              <a:gd name="T8" fmla="*/ 2064664 w 2309415"/>
              <a:gd name="T9" fmla="*/ 637697 h 2309415"/>
              <a:gd name="T10" fmla="*/ 1883634 w 2309415"/>
              <a:gd name="T11" fmla="*/ 563153 h 2309415"/>
              <a:gd name="T12" fmla="*/ 1937372 w 2309415"/>
              <a:gd name="T13" fmla="*/ 532676 h 2309415"/>
              <a:gd name="T14" fmla="*/ 1077718 w 2309415"/>
              <a:gd name="T15" fmla="*/ 158664 h 2309415"/>
              <a:gd name="T16" fmla="*/ 286214 w 2309415"/>
              <a:gd name="T17" fmla="*/ 660761 h 2309415"/>
              <a:gd name="T18" fmla="*/ 204875 w 2309415"/>
              <a:gd name="T19" fmla="*/ 614632 h 23094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9415" h="2309415">
                <a:moveTo>
                  <a:pt x="204805" y="615266"/>
                </a:moveTo>
                <a:cubicBezTo>
                  <a:pt x="385300" y="297432"/>
                  <a:pt x="712794" y="90930"/>
                  <a:pt x="1077387" y="65059"/>
                </a:cubicBezTo>
                <a:cubicBezTo>
                  <a:pt x="1441979" y="39188"/>
                  <a:pt x="1795352" y="197376"/>
                  <a:pt x="2018919" y="486538"/>
                </a:cubicBezTo>
                <a:lnTo>
                  <a:pt x="2072680" y="456008"/>
                </a:lnTo>
                <a:lnTo>
                  <a:pt x="2063954" y="638355"/>
                </a:lnTo>
                <a:lnTo>
                  <a:pt x="1882986" y="563733"/>
                </a:lnTo>
                <a:lnTo>
                  <a:pt x="1936706" y="533226"/>
                </a:lnTo>
                <a:cubicBezTo>
                  <a:pt x="1730231" y="273423"/>
                  <a:pt x="1408209" y="133127"/>
                  <a:pt x="1077348" y="158828"/>
                </a:cubicBezTo>
                <a:cubicBezTo>
                  <a:pt x="746487" y="184529"/>
                  <a:pt x="449993" y="372871"/>
                  <a:pt x="286116" y="661443"/>
                </a:cubicBezTo>
                <a:lnTo>
                  <a:pt x="204805" y="615266"/>
                </a:lnTo>
                <a:close/>
              </a:path>
            </a:pathLst>
          </a:custGeom>
          <a:solidFill>
            <a:srgbClr val="513087"/>
          </a:solidFill>
          <a:ln>
            <a:noFill/>
          </a:ln>
        </p:spPr>
        <p:txBody>
          <a:bodyPr/>
          <a:lstStyle/>
          <a:p>
            <a:endParaRPr lang="zh-CN" altLang="en-US"/>
          </a:p>
        </p:txBody>
      </p:sp>
      <p:pic>
        <p:nvPicPr>
          <p:cNvPr id="2" name="图片 1">
            <a:extLst>
              <a:ext uri="{FF2B5EF4-FFF2-40B4-BE49-F238E27FC236}">
                <a16:creationId xmlns:a16="http://schemas.microsoft.com/office/drawing/2014/main" id="{27884E06-CA4A-406B-AE25-60D9E4F6A49D}"/>
              </a:ext>
            </a:extLst>
          </p:cNvPr>
          <p:cNvPicPr>
            <a:picLocks noChangeAspect="1"/>
          </p:cNvPicPr>
          <p:nvPr/>
        </p:nvPicPr>
        <p:blipFill>
          <a:blip r:embed="rId9"/>
          <a:stretch>
            <a:fillRect/>
          </a:stretch>
        </p:blipFill>
        <p:spPr>
          <a:xfrm>
            <a:off x="1727450" y="4870056"/>
            <a:ext cx="2783937" cy="1479496"/>
          </a:xfrm>
          <a:prstGeom prst="rect">
            <a:avLst/>
          </a:prstGeom>
        </p:spPr>
      </p:pic>
      <p:pic>
        <p:nvPicPr>
          <p:cNvPr id="4" name="图片 3">
            <a:extLst>
              <a:ext uri="{FF2B5EF4-FFF2-40B4-BE49-F238E27FC236}">
                <a16:creationId xmlns:a16="http://schemas.microsoft.com/office/drawing/2014/main" id="{46331B6D-C464-4DCD-8D05-3C88A764B1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58839" y="3272286"/>
            <a:ext cx="5142577" cy="3016157"/>
          </a:xfrm>
          <a:prstGeom prst="rect">
            <a:avLst/>
          </a:prstGeom>
        </p:spPr>
      </p:pic>
      <p:pic>
        <p:nvPicPr>
          <p:cNvPr id="6" name="图片 5">
            <a:extLst>
              <a:ext uri="{FF2B5EF4-FFF2-40B4-BE49-F238E27FC236}">
                <a16:creationId xmlns:a16="http://schemas.microsoft.com/office/drawing/2014/main" id="{7755A6A9-10D3-409D-91D3-CEB8234BDC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05589" y="2122704"/>
            <a:ext cx="4358948" cy="1727233"/>
          </a:xfrm>
          <a:prstGeom prst="rect">
            <a:avLst/>
          </a:prstGeom>
        </p:spPr>
      </p:pic>
    </p:spTree>
    <p:extLst>
      <p:ext uri="{BB962C8B-B14F-4D97-AF65-F5344CB8AC3E}">
        <p14:creationId xmlns:p14="http://schemas.microsoft.com/office/powerpoint/2010/main" val="11683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396"/>
                                  </p:stCondLst>
                                  <p:childTnLst>
                                    <p:set>
                                      <p:cBhvr>
                                        <p:cTn id="6" dur="1" fill="hold">
                                          <p:stCondLst>
                                            <p:cond delay="0"/>
                                          </p:stCondLst>
                                        </p:cTn>
                                        <p:tgtEl>
                                          <p:spTgt spid="65"/>
                                        </p:tgtEl>
                                        <p:attrNameLst>
                                          <p:attrName>style.visibility</p:attrName>
                                        </p:attrNameLst>
                                      </p:cBhvr>
                                      <p:to>
                                        <p:strVal val="visible"/>
                                      </p:to>
                                    </p:set>
                                    <p:animEffect transition="in" filter="wipe(right)">
                                      <p:cBhvr>
                                        <p:cTn id="7" dur="2000"/>
                                        <p:tgtEl>
                                          <p:spTgt spid="65"/>
                                        </p:tgtEl>
                                      </p:cBhvr>
                                    </p:animEffect>
                                  </p:childTnLst>
                                </p:cTn>
                              </p:par>
                            </p:childTnLst>
                          </p:cTn>
                        </p:par>
                        <p:par>
                          <p:cTn id="8" fill="hold">
                            <p:stCondLst>
                              <p:cond delay="2396"/>
                            </p:stCondLst>
                            <p:childTnLst>
                              <p:par>
                                <p:cTn id="9" presetID="15" presetClass="entr" presetSubtype="0"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fltVal val="0"/>
                                          </p:val>
                                        </p:tav>
                                        <p:tav tm="100000">
                                          <p:val>
                                            <p:strVal val="#ppt_w"/>
                                          </p:val>
                                        </p:tav>
                                      </p:tavLst>
                                    </p:anim>
                                    <p:anim calcmode="lin" valueType="num">
                                      <p:cBhvr>
                                        <p:cTn id="12" dur="500" fill="hold"/>
                                        <p:tgtEl>
                                          <p:spTgt spid="85"/>
                                        </p:tgtEl>
                                        <p:attrNameLst>
                                          <p:attrName>ppt_h</p:attrName>
                                        </p:attrNameLst>
                                      </p:cBhvr>
                                      <p:tavLst>
                                        <p:tav tm="0">
                                          <p:val>
                                            <p:fltVal val="0"/>
                                          </p:val>
                                        </p:tav>
                                        <p:tav tm="100000">
                                          <p:val>
                                            <p:strVal val="#ppt_h"/>
                                          </p:val>
                                        </p:tav>
                                      </p:tavLst>
                                    </p:anim>
                                    <p:anim calcmode="lin" valueType="num">
                                      <p:cBhvr>
                                        <p:cTn id="13" dur="500" fill="hold"/>
                                        <p:tgtEl>
                                          <p:spTgt spid="85"/>
                                        </p:tgtEl>
                                        <p:attrNameLst>
                                          <p:attrName>ppt_x</p:attrName>
                                        </p:attrNameLst>
                                      </p:cBhvr>
                                      <p:tavLst>
                                        <p:tav tm="0" fmla="#ppt_x+(cos(-2*pi*(1-$))*-#ppt_x-sin(-2*pi*(1-$))*(1-#ppt_y))*(1-$)">
                                          <p:val>
                                            <p:fltVal val="0"/>
                                          </p:val>
                                        </p:tav>
                                        <p:tav tm="100000">
                                          <p:val>
                                            <p:fltVal val="1"/>
                                          </p:val>
                                        </p:tav>
                                      </p:tavLst>
                                    </p:anim>
                                    <p:anim calcmode="lin" valueType="num">
                                      <p:cBhvr>
                                        <p:cTn id="14" dur="500" fill="hold"/>
                                        <p:tgtEl>
                                          <p:spTgt spid="85"/>
                                        </p:tgtEl>
                                        <p:attrNameLst>
                                          <p:attrName>ppt_y</p:attrName>
                                        </p:attrNameLst>
                                      </p:cBhvr>
                                      <p:tavLst>
                                        <p:tav tm="0" fmla="#ppt_y+(sin(-2*pi*(1-$))*-#ppt_x+cos(-2*pi*(1-$))*(1-#ppt_y))*(1-$)">
                                          <p:val>
                                            <p:fltVal val="0"/>
                                          </p:val>
                                        </p:tav>
                                        <p:tav tm="100000">
                                          <p:val>
                                            <p:fltVal val="1"/>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ppt_w</p:attrName>
                                        </p:attrNameLst>
                                      </p:cBhvr>
                                      <p:tavLst>
                                        <p:tav tm="0">
                                          <p:val>
                                            <p:fltVal val="0"/>
                                          </p:val>
                                        </p:tav>
                                        <p:tav tm="100000">
                                          <p:val>
                                            <p:strVal val="#ppt_w"/>
                                          </p:val>
                                        </p:tav>
                                      </p:tavLst>
                                    </p:anim>
                                    <p:anim calcmode="lin" valueType="num">
                                      <p:cBhvr>
                                        <p:cTn id="18" dur="500" fill="hold"/>
                                        <p:tgtEl>
                                          <p:spTgt spid="103"/>
                                        </p:tgtEl>
                                        <p:attrNameLst>
                                          <p:attrName>ppt_h</p:attrName>
                                        </p:attrNameLst>
                                      </p:cBhvr>
                                      <p:tavLst>
                                        <p:tav tm="0">
                                          <p:val>
                                            <p:fltVal val="0"/>
                                          </p:val>
                                        </p:tav>
                                        <p:tav tm="100000">
                                          <p:val>
                                            <p:strVal val="#ppt_h"/>
                                          </p:val>
                                        </p:tav>
                                      </p:tavLst>
                                    </p:anim>
                                    <p:animEffect transition="in" filter="fade">
                                      <p:cBhvr>
                                        <p:cTn id="19" dur="500"/>
                                        <p:tgtEl>
                                          <p:spTgt spid="103"/>
                                        </p:tgtEl>
                                      </p:cBhvr>
                                    </p:animEffect>
                                  </p:childTnLst>
                                </p:cTn>
                              </p:par>
                            </p:childTnLst>
                          </p:cTn>
                        </p:par>
                        <p:par>
                          <p:cTn id="20" fill="hold">
                            <p:stCondLst>
                              <p:cond delay="2896"/>
                            </p:stCondLst>
                            <p:childTnLst>
                              <p:par>
                                <p:cTn id="21" presetID="15" presetClass="entr" presetSubtype="0" fill="hold" grpId="0" nodeType="afterEffect">
                                  <p:stCondLst>
                                    <p:cond delay="0"/>
                                  </p:stCondLst>
                                  <p:childTnLst>
                                    <p:set>
                                      <p:cBhvr>
                                        <p:cTn id="22" dur="1" fill="hold">
                                          <p:stCondLst>
                                            <p:cond delay="0"/>
                                          </p:stCondLst>
                                        </p:cTn>
                                        <p:tgtEl>
                                          <p:spTgt spid="86"/>
                                        </p:tgtEl>
                                        <p:attrNameLst>
                                          <p:attrName>style.visibility</p:attrName>
                                        </p:attrNameLst>
                                      </p:cBhvr>
                                      <p:to>
                                        <p:strVal val="visible"/>
                                      </p:to>
                                    </p:set>
                                    <p:anim calcmode="lin" valueType="num">
                                      <p:cBhvr>
                                        <p:cTn id="23" dur="500" fill="hold"/>
                                        <p:tgtEl>
                                          <p:spTgt spid="86"/>
                                        </p:tgtEl>
                                        <p:attrNameLst>
                                          <p:attrName>ppt_w</p:attrName>
                                        </p:attrNameLst>
                                      </p:cBhvr>
                                      <p:tavLst>
                                        <p:tav tm="0">
                                          <p:val>
                                            <p:fltVal val="0"/>
                                          </p:val>
                                        </p:tav>
                                        <p:tav tm="100000">
                                          <p:val>
                                            <p:strVal val="#ppt_w"/>
                                          </p:val>
                                        </p:tav>
                                      </p:tavLst>
                                    </p:anim>
                                    <p:anim calcmode="lin" valueType="num">
                                      <p:cBhvr>
                                        <p:cTn id="24" dur="500" fill="hold"/>
                                        <p:tgtEl>
                                          <p:spTgt spid="86"/>
                                        </p:tgtEl>
                                        <p:attrNameLst>
                                          <p:attrName>ppt_h</p:attrName>
                                        </p:attrNameLst>
                                      </p:cBhvr>
                                      <p:tavLst>
                                        <p:tav tm="0">
                                          <p:val>
                                            <p:fltVal val="0"/>
                                          </p:val>
                                        </p:tav>
                                        <p:tav tm="100000">
                                          <p:val>
                                            <p:strVal val="#ppt_h"/>
                                          </p:val>
                                        </p:tav>
                                      </p:tavLst>
                                    </p:anim>
                                    <p:anim calcmode="lin" valueType="num">
                                      <p:cBhvr>
                                        <p:cTn id="25" dur="500" fill="hold"/>
                                        <p:tgtEl>
                                          <p:spTgt spid="86"/>
                                        </p:tgtEl>
                                        <p:attrNameLst>
                                          <p:attrName>ppt_x</p:attrName>
                                        </p:attrNameLst>
                                      </p:cBhvr>
                                      <p:tavLst>
                                        <p:tav tm="0" fmla="#ppt_x+(cos(-2*pi*(1-$))*-#ppt_x-sin(-2*pi*(1-$))*(1-#ppt_y))*(1-$)">
                                          <p:val>
                                            <p:fltVal val="0"/>
                                          </p:val>
                                        </p:tav>
                                        <p:tav tm="100000">
                                          <p:val>
                                            <p:fltVal val="1"/>
                                          </p:val>
                                        </p:tav>
                                      </p:tavLst>
                                    </p:anim>
                                    <p:anim calcmode="lin" valueType="num">
                                      <p:cBhvr>
                                        <p:cTn id="26" dur="500" fill="hold"/>
                                        <p:tgtEl>
                                          <p:spTgt spid="86"/>
                                        </p:tgtEl>
                                        <p:attrNameLst>
                                          <p:attrName>ppt_y</p:attrName>
                                        </p:attrNameLst>
                                      </p:cBhvr>
                                      <p:tavLst>
                                        <p:tav tm="0" fmla="#ppt_y+(sin(-2*pi*(1-$))*-#ppt_x+cos(-2*pi*(1-$))*(1-#ppt_y))*(1-$)">
                                          <p:val>
                                            <p:fltVal val="0"/>
                                          </p:val>
                                        </p:tav>
                                        <p:tav tm="100000">
                                          <p:val>
                                            <p:fltVal val="1"/>
                                          </p:val>
                                        </p:tav>
                                      </p:tavLst>
                                    </p:anim>
                                  </p:childTnLst>
                                </p:cTn>
                              </p:par>
                              <p:par>
                                <p:cTn id="27" presetID="53" presetClass="entr" presetSubtype="16" fill="hold" nodeType="withEffect">
                                  <p:stCondLst>
                                    <p:cond delay="0"/>
                                  </p:stCondLst>
                                  <p:childTnLst>
                                    <p:set>
                                      <p:cBhvr>
                                        <p:cTn id="28" dur="1" fill="hold">
                                          <p:stCondLst>
                                            <p:cond delay="0"/>
                                          </p:stCondLst>
                                        </p:cTn>
                                        <p:tgtEl>
                                          <p:spTgt spid="104"/>
                                        </p:tgtEl>
                                        <p:attrNameLst>
                                          <p:attrName>style.visibility</p:attrName>
                                        </p:attrNameLst>
                                      </p:cBhvr>
                                      <p:to>
                                        <p:strVal val="visible"/>
                                      </p:to>
                                    </p:set>
                                    <p:anim calcmode="lin" valueType="num">
                                      <p:cBhvr>
                                        <p:cTn id="29" dur="500" fill="hold"/>
                                        <p:tgtEl>
                                          <p:spTgt spid="104"/>
                                        </p:tgtEl>
                                        <p:attrNameLst>
                                          <p:attrName>ppt_w</p:attrName>
                                        </p:attrNameLst>
                                      </p:cBhvr>
                                      <p:tavLst>
                                        <p:tav tm="0">
                                          <p:val>
                                            <p:fltVal val="0"/>
                                          </p:val>
                                        </p:tav>
                                        <p:tav tm="100000">
                                          <p:val>
                                            <p:strVal val="#ppt_w"/>
                                          </p:val>
                                        </p:tav>
                                      </p:tavLst>
                                    </p:anim>
                                    <p:anim calcmode="lin" valueType="num">
                                      <p:cBhvr>
                                        <p:cTn id="30" dur="500" fill="hold"/>
                                        <p:tgtEl>
                                          <p:spTgt spid="104"/>
                                        </p:tgtEl>
                                        <p:attrNameLst>
                                          <p:attrName>ppt_h</p:attrName>
                                        </p:attrNameLst>
                                      </p:cBhvr>
                                      <p:tavLst>
                                        <p:tav tm="0">
                                          <p:val>
                                            <p:fltVal val="0"/>
                                          </p:val>
                                        </p:tav>
                                        <p:tav tm="100000">
                                          <p:val>
                                            <p:strVal val="#ppt_h"/>
                                          </p:val>
                                        </p:tav>
                                      </p:tavLst>
                                    </p:anim>
                                    <p:animEffect transition="in" filter="fade">
                                      <p:cBhvr>
                                        <p:cTn id="31" dur="500"/>
                                        <p:tgtEl>
                                          <p:spTgt spid="104"/>
                                        </p:tgtEl>
                                      </p:cBhvr>
                                    </p:animEffect>
                                  </p:childTnLst>
                                </p:cTn>
                              </p:par>
                            </p:childTnLst>
                          </p:cTn>
                        </p:par>
                        <p:par>
                          <p:cTn id="32" fill="hold">
                            <p:stCondLst>
                              <p:cond delay="3396"/>
                            </p:stCondLst>
                            <p:childTnLst>
                              <p:par>
                                <p:cTn id="33" presetID="15" presetClass="entr" presetSubtype="0"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 calcmode="lin" valueType="num">
                                      <p:cBhvr>
                                        <p:cTn id="35" dur="500" fill="hold"/>
                                        <p:tgtEl>
                                          <p:spTgt spid="87"/>
                                        </p:tgtEl>
                                        <p:attrNameLst>
                                          <p:attrName>ppt_w</p:attrName>
                                        </p:attrNameLst>
                                      </p:cBhvr>
                                      <p:tavLst>
                                        <p:tav tm="0">
                                          <p:val>
                                            <p:fltVal val="0"/>
                                          </p:val>
                                        </p:tav>
                                        <p:tav tm="100000">
                                          <p:val>
                                            <p:strVal val="#ppt_w"/>
                                          </p:val>
                                        </p:tav>
                                      </p:tavLst>
                                    </p:anim>
                                    <p:anim calcmode="lin" valueType="num">
                                      <p:cBhvr>
                                        <p:cTn id="36" dur="500" fill="hold"/>
                                        <p:tgtEl>
                                          <p:spTgt spid="87"/>
                                        </p:tgtEl>
                                        <p:attrNameLst>
                                          <p:attrName>ppt_h</p:attrName>
                                        </p:attrNameLst>
                                      </p:cBhvr>
                                      <p:tavLst>
                                        <p:tav tm="0">
                                          <p:val>
                                            <p:fltVal val="0"/>
                                          </p:val>
                                        </p:tav>
                                        <p:tav tm="100000">
                                          <p:val>
                                            <p:strVal val="#ppt_h"/>
                                          </p:val>
                                        </p:tav>
                                      </p:tavLst>
                                    </p:anim>
                                    <p:anim calcmode="lin" valueType="num">
                                      <p:cBhvr>
                                        <p:cTn id="37" dur="500" fill="hold"/>
                                        <p:tgtEl>
                                          <p:spTgt spid="87"/>
                                        </p:tgtEl>
                                        <p:attrNameLst>
                                          <p:attrName>ppt_x</p:attrName>
                                        </p:attrNameLst>
                                      </p:cBhvr>
                                      <p:tavLst>
                                        <p:tav tm="0" fmla="#ppt_x+(cos(-2*pi*(1-$))*-#ppt_x-sin(-2*pi*(1-$))*(1-#ppt_y))*(1-$)">
                                          <p:val>
                                            <p:fltVal val="0"/>
                                          </p:val>
                                        </p:tav>
                                        <p:tav tm="100000">
                                          <p:val>
                                            <p:fltVal val="1"/>
                                          </p:val>
                                        </p:tav>
                                      </p:tavLst>
                                    </p:anim>
                                    <p:anim calcmode="lin" valueType="num">
                                      <p:cBhvr>
                                        <p:cTn id="38" dur="500" fill="hold"/>
                                        <p:tgtEl>
                                          <p:spTgt spid="87"/>
                                        </p:tgtEl>
                                        <p:attrNameLst>
                                          <p:attrName>ppt_y</p:attrName>
                                        </p:attrNameLst>
                                      </p:cBhvr>
                                      <p:tavLst>
                                        <p:tav tm="0" fmla="#ppt_y+(sin(-2*pi*(1-$))*-#ppt_x+cos(-2*pi*(1-$))*(1-#ppt_y))*(1-$)">
                                          <p:val>
                                            <p:fltVal val="0"/>
                                          </p:val>
                                        </p:tav>
                                        <p:tav tm="100000">
                                          <p:val>
                                            <p:fltVal val="1"/>
                                          </p:val>
                                        </p:tav>
                                      </p:tavLst>
                                    </p:anim>
                                  </p:childTnLst>
                                </p:cTn>
                              </p:par>
                              <p:par>
                                <p:cTn id="39" presetID="53" presetClass="entr" presetSubtype="16"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anim calcmode="lin" valueType="num">
                                      <p:cBhvr>
                                        <p:cTn id="41" dur="500" fill="hold"/>
                                        <p:tgtEl>
                                          <p:spTgt spid="99"/>
                                        </p:tgtEl>
                                        <p:attrNameLst>
                                          <p:attrName>ppt_w</p:attrName>
                                        </p:attrNameLst>
                                      </p:cBhvr>
                                      <p:tavLst>
                                        <p:tav tm="0">
                                          <p:val>
                                            <p:fltVal val="0"/>
                                          </p:val>
                                        </p:tav>
                                        <p:tav tm="100000">
                                          <p:val>
                                            <p:strVal val="#ppt_w"/>
                                          </p:val>
                                        </p:tav>
                                      </p:tavLst>
                                    </p:anim>
                                    <p:anim calcmode="lin" valueType="num">
                                      <p:cBhvr>
                                        <p:cTn id="42" dur="500" fill="hold"/>
                                        <p:tgtEl>
                                          <p:spTgt spid="99"/>
                                        </p:tgtEl>
                                        <p:attrNameLst>
                                          <p:attrName>ppt_h</p:attrName>
                                        </p:attrNameLst>
                                      </p:cBhvr>
                                      <p:tavLst>
                                        <p:tav tm="0">
                                          <p:val>
                                            <p:fltVal val="0"/>
                                          </p:val>
                                        </p:tav>
                                        <p:tav tm="100000">
                                          <p:val>
                                            <p:strVal val="#ppt_h"/>
                                          </p:val>
                                        </p:tav>
                                      </p:tavLst>
                                    </p:anim>
                                    <p:animEffect transition="in" filter="fade">
                                      <p:cBhvr>
                                        <p:cTn id="43" dur="500"/>
                                        <p:tgtEl>
                                          <p:spTgt spid="99"/>
                                        </p:tgtEl>
                                      </p:cBhvr>
                                    </p:animEffect>
                                  </p:childTnLst>
                                </p:cTn>
                              </p:par>
                            </p:childTnLst>
                          </p:cTn>
                        </p:par>
                        <p:par>
                          <p:cTn id="44" fill="hold">
                            <p:stCondLst>
                              <p:cond delay="3896"/>
                            </p:stCondLst>
                            <p:childTnLst>
                              <p:par>
                                <p:cTn id="45" presetID="15" presetClass="entr" presetSubtype="0" fill="hold" grpId="0" nodeType="afterEffect">
                                  <p:stCondLst>
                                    <p:cond delay="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fltVal val="0"/>
                                          </p:val>
                                        </p:tav>
                                        <p:tav tm="100000">
                                          <p:val>
                                            <p:strVal val="#ppt_w"/>
                                          </p:val>
                                        </p:tav>
                                      </p:tavLst>
                                    </p:anim>
                                    <p:anim calcmode="lin" valueType="num">
                                      <p:cBhvr>
                                        <p:cTn id="48" dur="500" fill="hold"/>
                                        <p:tgtEl>
                                          <p:spTgt spid="88"/>
                                        </p:tgtEl>
                                        <p:attrNameLst>
                                          <p:attrName>ppt_h</p:attrName>
                                        </p:attrNameLst>
                                      </p:cBhvr>
                                      <p:tavLst>
                                        <p:tav tm="0">
                                          <p:val>
                                            <p:fltVal val="0"/>
                                          </p:val>
                                        </p:tav>
                                        <p:tav tm="100000">
                                          <p:val>
                                            <p:strVal val="#ppt_h"/>
                                          </p:val>
                                        </p:tav>
                                      </p:tavLst>
                                    </p:anim>
                                    <p:anim calcmode="lin" valueType="num">
                                      <p:cBhvr>
                                        <p:cTn id="49" dur="500" fill="hold"/>
                                        <p:tgtEl>
                                          <p:spTgt spid="88"/>
                                        </p:tgtEl>
                                        <p:attrNameLst>
                                          <p:attrName>ppt_x</p:attrName>
                                        </p:attrNameLst>
                                      </p:cBhvr>
                                      <p:tavLst>
                                        <p:tav tm="0" fmla="#ppt_x+(cos(-2*pi*(1-$))*-#ppt_x-sin(-2*pi*(1-$))*(1-#ppt_y))*(1-$)">
                                          <p:val>
                                            <p:fltVal val="0"/>
                                          </p:val>
                                        </p:tav>
                                        <p:tav tm="100000">
                                          <p:val>
                                            <p:fltVal val="1"/>
                                          </p:val>
                                        </p:tav>
                                      </p:tavLst>
                                    </p:anim>
                                    <p:anim calcmode="lin" valueType="num">
                                      <p:cBhvr>
                                        <p:cTn id="50" dur="500" fill="hold"/>
                                        <p:tgtEl>
                                          <p:spTgt spid="88"/>
                                        </p:tgtEl>
                                        <p:attrNameLst>
                                          <p:attrName>ppt_y</p:attrName>
                                        </p:attrNameLst>
                                      </p:cBhvr>
                                      <p:tavLst>
                                        <p:tav tm="0" fmla="#ppt_y+(sin(-2*pi*(1-$))*-#ppt_x+cos(-2*pi*(1-$))*(1-#ppt_y))*(1-$)">
                                          <p:val>
                                            <p:fltVal val="0"/>
                                          </p:val>
                                        </p:tav>
                                        <p:tav tm="100000">
                                          <p:val>
                                            <p:fltVal val="1"/>
                                          </p:val>
                                        </p:tav>
                                      </p:tavLst>
                                    </p:anim>
                                  </p:childTnLst>
                                </p:cTn>
                              </p:par>
                              <p:par>
                                <p:cTn id="51" presetID="53" presetClass="entr" presetSubtype="16"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anim calcmode="lin" valueType="num">
                                      <p:cBhvr>
                                        <p:cTn id="53" dur="500" fill="hold"/>
                                        <p:tgtEl>
                                          <p:spTgt spid="89"/>
                                        </p:tgtEl>
                                        <p:attrNameLst>
                                          <p:attrName>ppt_w</p:attrName>
                                        </p:attrNameLst>
                                      </p:cBhvr>
                                      <p:tavLst>
                                        <p:tav tm="0">
                                          <p:val>
                                            <p:fltVal val="0"/>
                                          </p:val>
                                        </p:tav>
                                        <p:tav tm="100000">
                                          <p:val>
                                            <p:strVal val="#ppt_w"/>
                                          </p:val>
                                        </p:tav>
                                      </p:tavLst>
                                    </p:anim>
                                    <p:anim calcmode="lin" valueType="num">
                                      <p:cBhvr>
                                        <p:cTn id="54" dur="500" fill="hold"/>
                                        <p:tgtEl>
                                          <p:spTgt spid="89"/>
                                        </p:tgtEl>
                                        <p:attrNameLst>
                                          <p:attrName>ppt_h</p:attrName>
                                        </p:attrNameLst>
                                      </p:cBhvr>
                                      <p:tavLst>
                                        <p:tav tm="0">
                                          <p:val>
                                            <p:fltVal val="0"/>
                                          </p:val>
                                        </p:tav>
                                        <p:tav tm="100000">
                                          <p:val>
                                            <p:strVal val="#ppt_h"/>
                                          </p:val>
                                        </p:tav>
                                      </p:tavLst>
                                    </p:anim>
                                    <p:animEffect transition="in" filter="fade">
                                      <p:cBhvr>
                                        <p:cTn id="5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ldLvl="0" animBg="1"/>
      <p:bldP spid="86" grpId="0" bldLvl="0" animBg="1"/>
      <p:bldP spid="87" grpId="0" bldLvl="0" animBg="1"/>
      <p:bldP spid="88" grpId="0" bldLvl="0" animBg="1"/>
      <p:bldP spid="10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flipV="1">
            <a:off x="2892" y="4003677"/>
            <a:ext cx="8903839" cy="61376"/>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3" name="椭圆 42"/>
          <p:cNvSpPr/>
          <p:nvPr/>
        </p:nvSpPr>
        <p:spPr>
          <a:xfrm>
            <a:off x="6172192" y="1148166"/>
            <a:ext cx="5284737" cy="5284737"/>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4" name="椭圆 43"/>
          <p:cNvSpPr/>
          <p:nvPr/>
        </p:nvSpPr>
        <p:spPr>
          <a:xfrm>
            <a:off x="7367979" y="2333371"/>
            <a:ext cx="2912213" cy="2912213"/>
          </a:xfrm>
          <a:prstGeom prst="ellipse">
            <a:avLst/>
          </a:prstGeom>
          <a:noFill/>
          <a:ln>
            <a:solidFill>
              <a:srgbClr val="513087">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pic>
        <p:nvPicPr>
          <p:cNvPr id="38916"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081"/>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13"/>
          <p:cNvSpPr txBox="1">
            <a:spLocks noChangeArrowheads="1"/>
          </p:cNvSpPr>
          <p:nvPr/>
        </p:nvSpPr>
        <p:spPr bwMode="auto">
          <a:xfrm>
            <a:off x="4365566" y="5298495"/>
            <a:ext cx="1993155" cy="94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Tips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后台管理员可以对留言进行</a:t>
            </a: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增删改查</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操作</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20000"/>
              </a:spcBef>
            </a:pP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Ps</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：有相应的管理权限</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8" name="文本框 17"/>
          <p:cNvSpPr txBox="1">
            <a:spLocks noChangeArrowheads="1"/>
          </p:cNvSpPr>
          <p:nvPr/>
        </p:nvSpPr>
        <p:spPr bwMode="auto">
          <a:xfrm>
            <a:off x="1981200" y="165894"/>
            <a:ext cx="182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@1811340 </a:t>
            </a:r>
            <a:r>
              <a:rPr lang="zh-CN" altLang="en-US" b="1" dirty="0">
                <a:solidFill>
                  <a:srgbClr val="767171"/>
                </a:solidFill>
                <a:latin typeface="Arial" panose="020B0604020202020204" pitchFamily="34" charset="0"/>
                <a:cs typeface="Arial" panose="020B0604020202020204" pitchFamily="34" charset="0"/>
              </a:rPr>
              <a:t>陈横</a:t>
            </a:r>
          </a:p>
        </p:txBody>
      </p:sp>
      <p:sp>
        <p:nvSpPr>
          <p:cNvPr id="17" name="矩形 16"/>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41083" y="-203967"/>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26199" y="18044"/>
            <a:ext cx="1625766" cy="461665"/>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en-US" sz="2400" b="1" dirty="0"/>
              <a:t>前台留言</a:t>
            </a:r>
            <a:r>
              <a:rPr lang="en-US" altLang="zh-CN" sz="2400" b="1" dirty="0"/>
              <a:t>&amp;</a:t>
            </a:r>
            <a:endParaRPr lang="zh-CN" altLang="en-US" sz="2400" b="1" dirty="0"/>
          </a:p>
        </p:txBody>
      </p:sp>
      <p:sp>
        <p:nvSpPr>
          <p:cNvPr id="20" name="文本框 19"/>
          <p:cNvSpPr txBox="1"/>
          <p:nvPr/>
        </p:nvSpPr>
        <p:spPr>
          <a:xfrm>
            <a:off x="9576193" y="464998"/>
            <a:ext cx="1107996" cy="369332"/>
          </a:xfrm>
          <a:prstGeom prst="rect">
            <a:avLst/>
          </a:prstGeom>
          <a:noFill/>
        </p:spPr>
        <p:txBody>
          <a:bodyPr wrap="non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后台管理</a:t>
            </a:r>
          </a:p>
        </p:txBody>
      </p:sp>
      <p:sp>
        <p:nvSpPr>
          <p:cNvPr id="21" name="圆角矩形 7"/>
          <p:cNvSpPr>
            <a:spLocks noChangeArrowheads="1"/>
          </p:cNvSpPr>
          <p:nvPr/>
        </p:nvSpPr>
        <p:spPr bwMode="auto">
          <a:xfrm>
            <a:off x="1203746" y="850698"/>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zh-CN" altLang="en-US" b="1" dirty="0"/>
              <a:t>后台显示页面</a:t>
            </a:r>
          </a:p>
        </p:txBody>
      </p:sp>
      <p:cxnSp>
        <p:nvCxnSpPr>
          <p:cNvPr id="27" name="直接连接符 26"/>
          <p:cNvCxnSpPr/>
          <p:nvPr/>
        </p:nvCxnSpPr>
        <p:spPr>
          <a:xfrm>
            <a:off x="5374297" y="377"/>
            <a:ext cx="0" cy="685724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8" name="组合 29"/>
          <p:cNvGrpSpPr/>
          <p:nvPr/>
        </p:nvGrpSpPr>
        <p:grpSpPr bwMode="auto">
          <a:xfrm>
            <a:off x="5008017" y="2924820"/>
            <a:ext cx="734403" cy="736520"/>
            <a:chOff x="2307521" y="2283162"/>
            <a:chExt cx="551398" cy="551398"/>
          </a:xfrm>
        </p:grpSpPr>
        <p:sp>
          <p:nvSpPr>
            <p:cNvPr id="29" name="矩形 28"/>
            <p:cNvSpPr/>
            <p:nvPr/>
          </p:nvSpPr>
          <p:spPr>
            <a:xfrm>
              <a:off x="2307521" y="2283162"/>
              <a:ext cx="551398" cy="551398"/>
            </a:xfrm>
            <a:prstGeom prst="rect">
              <a:avLst/>
            </a:prstGeom>
            <a:solidFill>
              <a:srgbClr val="7030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30" name="五角星 29"/>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grpSp>
      <p:sp>
        <p:nvSpPr>
          <p:cNvPr id="34" name="圆角矩形 10"/>
          <p:cNvSpPr>
            <a:spLocks noChangeArrowheads="1"/>
          </p:cNvSpPr>
          <p:nvPr/>
        </p:nvSpPr>
        <p:spPr bwMode="auto">
          <a:xfrm>
            <a:off x="7667850" y="996724"/>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5" name="TextBox 13"/>
          <p:cNvSpPr txBox="1">
            <a:spLocks noChangeArrowheads="1"/>
          </p:cNvSpPr>
          <p:nvPr/>
        </p:nvSpPr>
        <p:spPr bwMode="auto">
          <a:xfrm>
            <a:off x="7499575" y="1093562"/>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latin typeface="Arial" panose="020B0604020202020204" pitchFamily="34" charset="0"/>
                <a:ea typeface="微软雅黑" panose="020B0503020204020204" pitchFamily="34" charset="-122"/>
                <a:sym typeface="Arial" panose="020B0604020202020204" pitchFamily="34" charset="0"/>
              </a:rPr>
              <a:t>主要代码</a:t>
            </a:r>
            <a:r>
              <a:rPr lang="en-US" altLang="zh-CN" sz="1600" b="1" dirty="0">
                <a:latin typeface="Arial" panose="020B0604020202020204" pitchFamily="34" charset="0"/>
                <a:ea typeface="微软雅黑" panose="020B0503020204020204" pitchFamily="34" charset="-122"/>
                <a:sym typeface="Arial" panose="020B0604020202020204" pitchFamily="34" charset="0"/>
              </a:rPr>
              <a:t>(frontend)</a:t>
            </a:r>
          </a:p>
        </p:txBody>
      </p:sp>
      <p:sp>
        <p:nvSpPr>
          <p:cNvPr id="47" name="TextBox 13"/>
          <p:cNvSpPr txBox="1">
            <a:spLocks noChangeArrowheads="1"/>
          </p:cNvSpPr>
          <p:nvPr/>
        </p:nvSpPr>
        <p:spPr bwMode="auto">
          <a:xfrm>
            <a:off x="6721383" y="1446681"/>
            <a:ext cx="19931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b="1" dirty="0">
                <a:solidFill>
                  <a:srgbClr val="445469"/>
                </a:solidFill>
                <a:latin typeface="Arial" panose="020B0604020202020204" pitchFamily="34" charset="0"/>
                <a:ea typeface="微软雅黑" panose="020B0503020204020204" pitchFamily="34" charset="-122"/>
                <a:sym typeface="Arial" panose="020B0604020202020204" pitchFamily="34" charset="0"/>
              </a:rPr>
              <a:t>V</a:t>
            </a:r>
          </a:p>
        </p:txBody>
      </p:sp>
      <p:pic>
        <p:nvPicPr>
          <p:cNvPr id="32771" name="图片 10">
            <a:extLst>
              <a:ext uri="{FF2B5EF4-FFF2-40B4-BE49-F238E27FC236}">
                <a16:creationId xmlns:a16="http://schemas.microsoft.com/office/drawing/2014/main" id="{60C9AE5D-D02F-427C-B87A-E3AD444ABC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836" y="1557245"/>
            <a:ext cx="3641872" cy="1713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图片 11">
            <a:extLst>
              <a:ext uri="{FF2B5EF4-FFF2-40B4-BE49-F238E27FC236}">
                <a16:creationId xmlns:a16="http://schemas.microsoft.com/office/drawing/2014/main" id="{5EDBE128-5E07-4DE4-8D43-6875BCADCD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863" y="3878959"/>
            <a:ext cx="3641869" cy="1713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7D89C9C-6432-47E9-9D5A-0D9BDC60BB44}"/>
              </a:ext>
            </a:extLst>
          </p:cNvPr>
          <p:cNvPicPr>
            <a:picLocks noChangeAspect="1"/>
          </p:cNvPicPr>
          <p:nvPr/>
        </p:nvPicPr>
        <p:blipFill>
          <a:blip r:embed="rId5"/>
          <a:stretch>
            <a:fillRect/>
          </a:stretch>
        </p:blipFill>
        <p:spPr>
          <a:xfrm>
            <a:off x="7400829" y="4798115"/>
            <a:ext cx="3855566" cy="1572848"/>
          </a:xfrm>
          <a:prstGeom prst="rect">
            <a:avLst/>
          </a:prstGeom>
        </p:spPr>
      </p:pic>
      <p:pic>
        <p:nvPicPr>
          <p:cNvPr id="32774" name="图片 7">
            <a:extLst>
              <a:ext uri="{FF2B5EF4-FFF2-40B4-BE49-F238E27FC236}">
                <a16:creationId xmlns:a16="http://schemas.microsoft.com/office/drawing/2014/main" id="{95FB20BA-65C3-43D1-B7EE-A94CF8CAB1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9605" y="1719091"/>
            <a:ext cx="5272087"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47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750"/>
                                        <p:tgtEl>
                                          <p:spTgt spid="27"/>
                                        </p:tgtEl>
                                      </p:cBhvr>
                                    </p:animEffect>
                                  </p:childTnLst>
                                </p:cTn>
                              </p:par>
                              <p:par>
                                <p:cTn id="8" presetID="53"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750" fill="hold"/>
                                        <p:tgtEl>
                                          <p:spTgt spid="28"/>
                                        </p:tgtEl>
                                        <p:attrNameLst>
                                          <p:attrName>ppt_w</p:attrName>
                                        </p:attrNameLst>
                                      </p:cBhvr>
                                      <p:tavLst>
                                        <p:tav tm="0">
                                          <p:val>
                                            <p:fltVal val="0"/>
                                          </p:val>
                                        </p:tav>
                                        <p:tav tm="100000">
                                          <p:val>
                                            <p:strVal val="#ppt_w"/>
                                          </p:val>
                                        </p:tav>
                                      </p:tavLst>
                                    </p:anim>
                                    <p:anim calcmode="lin" valueType="num">
                                      <p:cBhvr>
                                        <p:cTn id="11" dur="750" fill="hold"/>
                                        <p:tgtEl>
                                          <p:spTgt spid="28"/>
                                        </p:tgtEl>
                                        <p:attrNameLst>
                                          <p:attrName>ppt_h</p:attrName>
                                        </p:attrNameLst>
                                      </p:cBhvr>
                                      <p:tavLst>
                                        <p:tav tm="0">
                                          <p:val>
                                            <p:fltVal val="0"/>
                                          </p:val>
                                        </p:tav>
                                        <p:tav tm="100000">
                                          <p:val>
                                            <p:strVal val="#ppt_h"/>
                                          </p:val>
                                        </p:tav>
                                      </p:tavLst>
                                    </p:anim>
                                    <p:animEffect transition="in" filter="fade">
                                      <p:cBhvr>
                                        <p:cTn id="12" dur="750"/>
                                        <p:tgtEl>
                                          <p:spTgt spid="2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750" fill="hold"/>
                                        <p:tgtEl>
                                          <p:spTgt spid="43"/>
                                        </p:tgtEl>
                                        <p:attrNameLst>
                                          <p:attrName>ppt_w</p:attrName>
                                        </p:attrNameLst>
                                      </p:cBhvr>
                                      <p:tavLst>
                                        <p:tav tm="0">
                                          <p:val>
                                            <p:fltVal val="0"/>
                                          </p:val>
                                        </p:tav>
                                        <p:tav tm="100000">
                                          <p:val>
                                            <p:strVal val="#ppt_w"/>
                                          </p:val>
                                        </p:tav>
                                      </p:tavLst>
                                    </p:anim>
                                    <p:anim calcmode="lin" valueType="num">
                                      <p:cBhvr>
                                        <p:cTn id="16" dur="750" fill="hold"/>
                                        <p:tgtEl>
                                          <p:spTgt spid="43"/>
                                        </p:tgtEl>
                                        <p:attrNameLst>
                                          <p:attrName>ppt_h</p:attrName>
                                        </p:attrNameLst>
                                      </p:cBhvr>
                                      <p:tavLst>
                                        <p:tav tm="0">
                                          <p:val>
                                            <p:fltVal val="0"/>
                                          </p:val>
                                        </p:tav>
                                        <p:tav tm="100000">
                                          <p:val>
                                            <p:strVal val="#ppt_h"/>
                                          </p:val>
                                        </p:tav>
                                      </p:tavLst>
                                    </p:anim>
                                    <p:animEffect transition="in" filter="fade">
                                      <p:cBhvr>
                                        <p:cTn id="17" dur="750"/>
                                        <p:tgtEl>
                                          <p:spTgt spid="43"/>
                                        </p:tgtEl>
                                      </p:cBhvr>
                                    </p:animEffect>
                                  </p:childTnLst>
                                </p:cTn>
                              </p:par>
                              <p:par>
                                <p:cTn id="18" presetID="6" presetClass="emph" presetSubtype="0" autoRev="1" fill="hold" grpId="1" nodeType="withEffect">
                                  <p:stCondLst>
                                    <p:cond delay="0"/>
                                  </p:stCondLst>
                                  <p:childTnLst>
                                    <p:animScale>
                                      <p:cBhvr>
                                        <p:cTn id="19" dur="1000" fill="hold"/>
                                        <p:tgtEl>
                                          <p:spTgt spid="43"/>
                                        </p:tgtEl>
                                      </p:cBhvr>
                                      <p:by x="150000" y="150000"/>
                                    </p:animScale>
                                  </p:childTnLst>
                                </p:cTn>
                              </p:par>
                              <p:par>
                                <p:cTn id="20" presetID="53" presetClass="entr" presetSubtype="16"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750" fill="hold"/>
                                        <p:tgtEl>
                                          <p:spTgt spid="44"/>
                                        </p:tgtEl>
                                        <p:attrNameLst>
                                          <p:attrName>ppt_w</p:attrName>
                                        </p:attrNameLst>
                                      </p:cBhvr>
                                      <p:tavLst>
                                        <p:tav tm="0">
                                          <p:val>
                                            <p:fltVal val="0"/>
                                          </p:val>
                                        </p:tav>
                                        <p:tav tm="100000">
                                          <p:val>
                                            <p:strVal val="#ppt_w"/>
                                          </p:val>
                                        </p:tav>
                                      </p:tavLst>
                                    </p:anim>
                                    <p:anim calcmode="lin" valueType="num">
                                      <p:cBhvr>
                                        <p:cTn id="23" dur="750" fill="hold"/>
                                        <p:tgtEl>
                                          <p:spTgt spid="44"/>
                                        </p:tgtEl>
                                        <p:attrNameLst>
                                          <p:attrName>ppt_h</p:attrName>
                                        </p:attrNameLst>
                                      </p:cBhvr>
                                      <p:tavLst>
                                        <p:tav tm="0">
                                          <p:val>
                                            <p:fltVal val="0"/>
                                          </p:val>
                                        </p:tav>
                                        <p:tav tm="100000">
                                          <p:val>
                                            <p:strVal val="#ppt_h"/>
                                          </p:val>
                                        </p:tav>
                                      </p:tavLst>
                                    </p:anim>
                                    <p:animEffect transition="in" filter="fade">
                                      <p:cBhvr>
                                        <p:cTn id="24" dur="750"/>
                                        <p:tgtEl>
                                          <p:spTgt spid="44"/>
                                        </p:tgtEl>
                                      </p:cBhvr>
                                    </p:animEffect>
                                  </p:childTnLst>
                                </p:cTn>
                              </p:par>
                              <p:par>
                                <p:cTn id="25" presetID="6" presetClass="emph" presetSubtype="0" autoRev="1" fill="hold" grpId="1" nodeType="withEffect">
                                  <p:stCondLst>
                                    <p:cond delay="0"/>
                                  </p:stCondLst>
                                  <p:childTnLst>
                                    <p:animScale>
                                      <p:cBhvr>
                                        <p:cTn id="26" dur="1000" fill="hold"/>
                                        <p:tgtEl>
                                          <p:spTgt spid="44"/>
                                        </p:tgtEl>
                                      </p:cBhvr>
                                      <p:by x="150000" y="150000"/>
                                    </p:animScale>
                                  </p:childTnLst>
                                </p:cTn>
                              </p:par>
                              <p:par>
                                <p:cTn id="27" presetID="22" presetClass="entr" presetSubtype="8"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TextBox 13"/>
          <p:cNvSpPr txBox="1">
            <a:spLocks noChangeArrowheads="1"/>
          </p:cNvSpPr>
          <p:nvPr/>
        </p:nvSpPr>
        <p:spPr bwMode="auto">
          <a:xfrm>
            <a:off x="1828903" y="4384343"/>
            <a:ext cx="27839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前台列表实现代码：</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1" name="TextBox 13"/>
          <p:cNvSpPr txBox="1">
            <a:spLocks noChangeArrowheads="1"/>
          </p:cNvSpPr>
          <p:nvPr/>
        </p:nvSpPr>
        <p:spPr bwMode="auto">
          <a:xfrm>
            <a:off x="1828322" y="1060712"/>
            <a:ext cx="24522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显示谣言列表，可以获得相应的谣言详情，谣言列表如下，有相应的标题，简介等</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8" name="文本框 17"/>
          <p:cNvSpPr txBox="1">
            <a:spLocks noChangeArrowheads="1"/>
          </p:cNvSpPr>
          <p:nvPr/>
        </p:nvSpPr>
        <p:spPr bwMode="auto">
          <a:xfrm>
            <a:off x="9504769" y="819415"/>
            <a:ext cx="182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767171"/>
                </a:solidFill>
                <a:latin typeface="Arial" panose="020B0604020202020204" pitchFamily="34" charset="0"/>
                <a:cs typeface="Arial" panose="020B0604020202020204" pitchFamily="34" charset="0"/>
              </a:rPr>
              <a:t>@1811340 </a:t>
            </a:r>
            <a:r>
              <a:rPr lang="zh-CN" altLang="en-US" b="1" dirty="0">
                <a:solidFill>
                  <a:srgbClr val="767171"/>
                </a:solidFill>
                <a:latin typeface="Arial" panose="020B0604020202020204" pitchFamily="34" charset="0"/>
                <a:cs typeface="Arial" panose="020B0604020202020204" pitchFamily="34" charset="0"/>
              </a:rPr>
              <a:t>陈横</a:t>
            </a:r>
          </a:p>
        </p:txBody>
      </p:sp>
      <p:sp>
        <p:nvSpPr>
          <p:cNvPr id="17" name="矩形 16"/>
          <p:cNvSpPr/>
          <p:nvPr/>
        </p:nvSpPr>
        <p:spPr>
          <a:xfrm>
            <a:off x="9459050" y="-1"/>
            <a:ext cx="45719" cy="1188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51798" y="55763"/>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19" name="文本框 18"/>
          <p:cNvSpPr txBox="1"/>
          <p:nvPr/>
        </p:nvSpPr>
        <p:spPr>
          <a:xfrm>
            <a:off x="9526199" y="18044"/>
            <a:ext cx="2040943" cy="461665"/>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en-US" sz="2400" b="1" dirty="0"/>
              <a:t>谣言前台公示</a:t>
            </a:r>
          </a:p>
        </p:txBody>
      </p:sp>
      <p:pic>
        <p:nvPicPr>
          <p:cNvPr id="31" name="Picture 8"/>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039436" y="2963077"/>
            <a:ext cx="5258701" cy="3323451"/>
          </a:xfrm>
          <a:prstGeom prst="rect">
            <a:avLst/>
          </a:prstGeom>
        </p:spPr>
      </p:pic>
      <p:grpSp>
        <p:nvGrpSpPr>
          <p:cNvPr id="65" name="PA_组合 34"/>
          <p:cNvGrpSpPr/>
          <p:nvPr>
            <p:custDataLst>
              <p:tags r:id="rId1"/>
            </p:custDataLst>
          </p:nvPr>
        </p:nvGrpSpPr>
        <p:grpSpPr>
          <a:xfrm>
            <a:off x="0" y="3334"/>
            <a:ext cx="4750516" cy="670945"/>
            <a:chOff x="3673704" y="606961"/>
            <a:chExt cx="4750516" cy="670945"/>
          </a:xfrm>
        </p:grpSpPr>
        <p:pic>
          <p:nvPicPr>
            <p:cNvPr id="66" name="PA_图片 38"/>
            <p:cNvPicPr>
              <a:picLocks noChangeAspect="1"/>
            </p:cNvPicPr>
            <p:nvPr>
              <p:custDataLst>
                <p:tags r:id="rId2"/>
              </p:custDataLst>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11960" b="60588"/>
            <a:stretch/>
          </p:blipFill>
          <p:spPr>
            <a:xfrm>
              <a:off x="3673704" y="606961"/>
              <a:ext cx="1727450" cy="670945"/>
            </a:xfrm>
            <a:prstGeom prst="rect">
              <a:avLst/>
            </a:prstGeom>
          </p:spPr>
        </p:pic>
        <p:pic>
          <p:nvPicPr>
            <p:cNvPr id="67" name="PA_图片 42"/>
            <p:cNvPicPr>
              <a:picLocks noChangeAspect="1"/>
            </p:cNvPicPr>
            <p:nvPr>
              <p:custDataLst>
                <p:tags r:id="rId3"/>
              </p:custDataLst>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35" t="38920" r="2335" b="42388"/>
            <a:stretch/>
          </p:blipFill>
          <p:spPr>
            <a:xfrm>
              <a:off x="5167126" y="740131"/>
              <a:ext cx="1727450" cy="456826"/>
            </a:xfrm>
            <a:prstGeom prst="rect">
              <a:avLst/>
            </a:prstGeom>
          </p:spPr>
        </p:pic>
        <p:pic>
          <p:nvPicPr>
            <p:cNvPr id="68" name="PA_图片 48"/>
            <p:cNvPicPr>
              <a:picLocks noChangeAspect="1"/>
            </p:cNvPicPr>
            <p:nvPr>
              <p:custDataLst>
                <p:tags r:id="rId4"/>
              </p:custDataLst>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779" t="58728" r="-779" b="16605"/>
            <a:stretch/>
          </p:blipFill>
          <p:spPr>
            <a:xfrm>
              <a:off x="6696770" y="606961"/>
              <a:ext cx="1727450" cy="602842"/>
            </a:xfrm>
            <a:prstGeom prst="rect">
              <a:avLst/>
            </a:prstGeom>
          </p:spPr>
        </p:pic>
      </p:grpSp>
      <p:pic>
        <p:nvPicPr>
          <p:cNvPr id="70" name="图片 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87259" y="1405660"/>
            <a:ext cx="766581" cy="766581"/>
          </a:xfrm>
          <a:prstGeom prst="rect">
            <a:avLst/>
          </a:prstGeom>
          <a:ln w="228600" cap="sq" cmpd="thickThin">
            <a:solidFill>
              <a:schemeClr val="tx1">
                <a:lumMod val="75000"/>
                <a:lumOff val="25000"/>
              </a:schemeClr>
            </a:solidFill>
            <a:prstDash val="solid"/>
            <a:miter lim="800000"/>
          </a:ln>
          <a:effectLst>
            <a:innerShdw blurRad="76200">
              <a:srgbClr val="000000"/>
            </a:innerShdw>
          </a:effectLst>
        </p:spPr>
      </p:pic>
      <p:sp>
        <p:nvSpPr>
          <p:cNvPr id="79" name="圆角矩形 78"/>
          <p:cNvSpPr/>
          <p:nvPr/>
        </p:nvSpPr>
        <p:spPr>
          <a:xfrm rot="435096">
            <a:off x="6078343" y="160812"/>
            <a:ext cx="2597512" cy="781050"/>
          </a:xfrm>
          <a:prstGeom prst="roundRect">
            <a:avLst/>
          </a:prstGeom>
          <a:solidFill>
            <a:srgbClr val="F6F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white"/>
              </a:solidFill>
              <a:latin typeface="MYuppy-KR-Bold-DDC"/>
              <a:ea typeface="MYuppy-KR-Bold-DDC"/>
            </a:endParaRPr>
          </a:p>
        </p:txBody>
      </p:sp>
      <p:sp>
        <p:nvSpPr>
          <p:cNvPr id="80" name="半闭框 79"/>
          <p:cNvSpPr/>
          <p:nvPr/>
        </p:nvSpPr>
        <p:spPr>
          <a:xfrm rot="435096">
            <a:off x="6389984" y="148485"/>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1" name="半闭框 80"/>
          <p:cNvSpPr/>
          <p:nvPr/>
        </p:nvSpPr>
        <p:spPr>
          <a:xfrm rot="435096" flipV="1">
            <a:off x="6333179" y="594909"/>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2" name="半闭框 81"/>
          <p:cNvSpPr/>
          <p:nvPr/>
        </p:nvSpPr>
        <p:spPr>
          <a:xfrm rot="435096" flipH="1">
            <a:off x="7944784" y="346324"/>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3" name="半闭框 82"/>
          <p:cNvSpPr/>
          <p:nvPr/>
        </p:nvSpPr>
        <p:spPr>
          <a:xfrm rot="435096" flipH="1" flipV="1">
            <a:off x="7887979" y="792749"/>
            <a:ext cx="431266" cy="152399"/>
          </a:xfrm>
          <a:prstGeom prst="halfFrame">
            <a:avLst/>
          </a:prstGeom>
          <a:solidFill>
            <a:srgbClr val="D5D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black"/>
              </a:solidFill>
              <a:latin typeface="MYuppy-KR-Bold-DDC"/>
              <a:ea typeface="MYuppy-KR-Bold-DDC"/>
            </a:endParaRPr>
          </a:p>
        </p:txBody>
      </p:sp>
      <p:sp>
        <p:nvSpPr>
          <p:cNvPr id="84" name="文本框 83"/>
          <p:cNvSpPr txBox="1"/>
          <p:nvPr/>
        </p:nvSpPr>
        <p:spPr>
          <a:xfrm rot="391450">
            <a:off x="6410173" y="324699"/>
            <a:ext cx="1897865" cy="400110"/>
          </a:xfrm>
          <a:prstGeom prst="rect">
            <a:avLst/>
          </a:prstGeom>
          <a:noFill/>
        </p:spPr>
        <p:txBody>
          <a:bodyPr wrap="square" rtlCol="0">
            <a:spAutoFit/>
          </a:bodyPr>
          <a:lstStyle/>
          <a:p>
            <a:pPr algn="ctr"/>
            <a:r>
              <a:rPr lang="zh-CN" altLang="en-US" sz="2000" b="1" spc="300" dirty="0">
                <a:solidFill>
                  <a:srgbClr val="B51821"/>
                </a:solidFill>
                <a:latin typeface="MYuppy-KR-Bold-DDC"/>
                <a:ea typeface="MYuppy-KR-Bold-DDC"/>
              </a:rPr>
              <a:t>效果图如下</a:t>
            </a:r>
          </a:p>
        </p:txBody>
      </p:sp>
      <p:sp>
        <p:nvSpPr>
          <p:cNvPr id="85" name="Oval 14"/>
          <p:cNvSpPr/>
          <p:nvPr/>
        </p:nvSpPr>
        <p:spPr>
          <a:xfrm>
            <a:off x="688924" y="1081561"/>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1"/>
              </a:solidFill>
              <a:latin typeface="微软雅黑 Light" panose="020B0502040204020203" pitchFamily="34" charset="-122"/>
            </a:endParaRPr>
          </a:p>
        </p:txBody>
      </p:sp>
      <p:sp>
        <p:nvSpPr>
          <p:cNvPr id="86" name="Oval 14"/>
          <p:cNvSpPr/>
          <p:nvPr/>
        </p:nvSpPr>
        <p:spPr>
          <a:xfrm>
            <a:off x="688924" y="2686217"/>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85000"/>
                  <a:lumOff val="15000"/>
                </a:schemeClr>
              </a:solidFill>
              <a:latin typeface="微软雅黑 Light" panose="020B0502040204020203" pitchFamily="34" charset="-122"/>
            </a:endParaRPr>
          </a:p>
        </p:txBody>
      </p:sp>
      <p:sp>
        <p:nvSpPr>
          <p:cNvPr id="87" name="Oval 14"/>
          <p:cNvSpPr/>
          <p:nvPr/>
        </p:nvSpPr>
        <p:spPr>
          <a:xfrm>
            <a:off x="690585" y="4297471"/>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85000"/>
                  <a:lumOff val="15000"/>
                </a:schemeClr>
              </a:solidFill>
              <a:latin typeface="微软雅黑 Light" panose="020B0502040204020203" pitchFamily="34" charset="-122"/>
            </a:endParaRPr>
          </a:p>
        </p:txBody>
      </p:sp>
      <p:sp>
        <p:nvSpPr>
          <p:cNvPr id="88" name="Oval 14"/>
          <p:cNvSpPr/>
          <p:nvPr/>
        </p:nvSpPr>
        <p:spPr>
          <a:xfrm>
            <a:off x="626884" y="5908725"/>
            <a:ext cx="820076" cy="820076"/>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85000"/>
                  <a:lumOff val="15000"/>
                </a:schemeClr>
              </a:solidFill>
              <a:latin typeface="微软雅黑 Light" panose="020B0502040204020203" pitchFamily="34" charset="-122"/>
            </a:endParaRPr>
          </a:p>
        </p:txBody>
      </p:sp>
      <p:grpSp>
        <p:nvGrpSpPr>
          <p:cNvPr id="89" name="Group 20"/>
          <p:cNvGrpSpPr/>
          <p:nvPr/>
        </p:nvGrpSpPr>
        <p:grpSpPr>
          <a:xfrm>
            <a:off x="792872" y="6074142"/>
            <a:ext cx="489711" cy="490548"/>
            <a:chOff x="9145588" y="4435475"/>
            <a:chExt cx="464344" cy="465138"/>
          </a:xfrm>
          <a:solidFill>
            <a:srgbClr val="65AA81"/>
          </a:solidFill>
        </p:grpSpPr>
        <p:sp>
          <p:nvSpPr>
            <p:cNvPr id="90"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20091" tIns="20091" rIns="20091" bIns="20091" anchor="ctr"/>
            <a:lstStyle/>
            <a:p>
              <a:pPr algn="ctr" defTabSz="240665" hangingPunct="0">
                <a:lnSpc>
                  <a:spcPct val="130000"/>
                </a:lnSpc>
              </a:pPr>
              <a:endParaRPr lang="en-US" sz="1475"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1"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20091" tIns="20091" rIns="20091" bIns="20091" anchor="ctr"/>
            <a:lstStyle/>
            <a:p>
              <a:pPr algn="ctr" defTabSz="240665" hangingPunct="0">
                <a:lnSpc>
                  <a:spcPct val="130000"/>
                </a:lnSpc>
              </a:pPr>
              <a:endParaRPr lang="en-US" sz="1475"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2"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20091" tIns="20091" rIns="20091" bIns="20091" anchor="ctr"/>
            <a:lstStyle/>
            <a:p>
              <a:pPr algn="ctr" defTabSz="240665" hangingPunct="0">
                <a:lnSpc>
                  <a:spcPct val="130000"/>
                </a:lnSpc>
              </a:pPr>
              <a:endParaRPr lang="en-US" sz="1475"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3"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20091" tIns="20091" rIns="20091" bIns="20091" anchor="ctr"/>
            <a:lstStyle/>
            <a:p>
              <a:pPr algn="ctr" defTabSz="240665" hangingPunct="0">
                <a:lnSpc>
                  <a:spcPct val="130000"/>
                </a:lnSpc>
              </a:pPr>
              <a:endParaRPr lang="en-US" sz="1475"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4"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20091" tIns="20091" rIns="20091" bIns="20091" anchor="ctr"/>
            <a:lstStyle/>
            <a:p>
              <a:pPr algn="ctr" defTabSz="240665" hangingPunct="0">
                <a:lnSpc>
                  <a:spcPct val="130000"/>
                </a:lnSpc>
              </a:pPr>
              <a:endParaRPr lang="en-US" sz="1475"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5"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20091" tIns="20091" rIns="20091" bIns="20091" anchor="ctr"/>
            <a:lstStyle/>
            <a:p>
              <a:pPr algn="ctr" defTabSz="240665" hangingPunct="0">
                <a:lnSpc>
                  <a:spcPct val="130000"/>
                </a:lnSpc>
              </a:pPr>
              <a:endParaRPr lang="en-US" sz="1475"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6"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20091" tIns="20091" rIns="20091" bIns="20091" anchor="ctr"/>
            <a:lstStyle/>
            <a:p>
              <a:pPr algn="ctr" defTabSz="240665" hangingPunct="0">
                <a:lnSpc>
                  <a:spcPct val="130000"/>
                </a:lnSpc>
              </a:pPr>
              <a:endParaRPr lang="en-US" sz="1475"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7"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20091" tIns="20091" rIns="20091" bIns="20091" anchor="ctr"/>
            <a:lstStyle/>
            <a:p>
              <a:pPr algn="ctr" defTabSz="240665" hangingPunct="0">
                <a:lnSpc>
                  <a:spcPct val="130000"/>
                </a:lnSpc>
              </a:pPr>
              <a:endParaRPr lang="en-US" sz="1475"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98"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20091" tIns="20091" rIns="20091" bIns="20091" anchor="ctr"/>
            <a:lstStyle/>
            <a:p>
              <a:pPr algn="ctr" defTabSz="240665" hangingPunct="0">
                <a:lnSpc>
                  <a:spcPct val="130000"/>
                </a:lnSpc>
              </a:pPr>
              <a:endParaRPr lang="en-US" sz="1475"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99" name="Group 30"/>
          <p:cNvGrpSpPr/>
          <p:nvPr/>
        </p:nvGrpSpPr>
        <p:grpSpPr>
          <a:xfrm>
            <a:off x="855831" y="4462813"/>
            <a:ext cx="489711" cy="489711"/>
            <a:chOff x="7287419" y="2577307"/>
            <a:chExt cx="464344" cy="464344"/>
          </a:xfrm>
          <a:solidFill>
            <a:srgbClr val="65AA81"/>
          </a:solidFill>
        </p:grpSpPr>
        <p:sp>
          <p:nvSpPr>
            <p:cNvPr id="100"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240665" hangingPunct="0">
                <a:lnSpc>
                  <a:spcPct val="130000"/>
                </a:lnSpc>
              </a:pPr>
              <a:endParaRPr lang="en-US" sz="1265"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1"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240665" hangingPunct="0">
                <a:lnSpc>
                  <a:spcPct val="130000"/>
                </a:lnSpc>
              </a:pPr>
              <a:endParaRPr lang="en-US" sz="1265"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2"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0091" tIns="20091" rIns="20091" bIns="20091" anchor="ctr"/>
            <a:lstStyle/>
            <a:p>
              <a:pPr algn="ctr" defTabSz="240665" hangingPunct="0">
                <a:lnSpc>
                  <a:spcPct val="130000"/>
                </a:lnSpc>
              </a:pPr>
              <a:endParaRPr lang="en-US" sz="1265"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grpSp>
      <p:sp>
        <p:nvSpPr>
          <p:cNvPr id="103" name="AutoShape 59"/>
          <p:cNvSpPr/>
          <p:nvPr/>
        </p:nvSpPr>
        <p:spPr bwMode="auto">
          <a:xfrm>
            <a:off x="776549" y="1227511"/>
            <a:ext cx="490548" cy="48971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65AA81"/>
          </a:solidFill>
          <a:ln>
            <a:noFill/>
          </a:ln>
          <a:effectLst/>
        </p:spPr>
        <p:txBody>
          <a:bodyPr lIns="20091" tIns="20091" rIns="20091" bIns="20091" anchor="ctr"/>
          <a:lstStyle/>
          <a:p>
            <a:pPr algn="ctr" defTabSz="240665" hangingPunct="0">
              <a:lnSpc>
                <a:spcPct val="130000"/>
              </a:lnSpc>
            </a:pPr>
            <a:endParaRPr lang="en-US" sz="1475"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grpSp>
        <p:nvGrpSpPr>
          <p:cNvPr id="104" name="Group 52"/>
          <p:cNvGrpSpPr/>
          <p:nvPr/>
        </p:nvGrpSpPr>
        <p:grpSpPr>
          <a:xfrm>
            <a:off x="940990" y="2878522"/>
            <a:ext cx="336520" cy="490548"/>
            <a:chOff x="5441157" y="4440238"/>
            <a:chExt cx="319088" cy="465138"/>
          </a:xfrm>
          <a:solidFill>
            <a:srgbClr val="65AA81"/>
          </a:solidFill>
        </p:grpSpPr>
        <p:sp>
          <p:nvSpPr>
            <p:cNvPr id="105"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20091" tIns="20091" rIns="20091" bIns="20091" anchor="ctr"/>
            <a:lstStyle/>
            <a:p>
              <a:pPr algn="ctr" defTabSz="240665" hangingPunct="0">
                <a:lnSpc>
                  <a:spcPct val="130000"/>
                </a:lnSpc>
              </a:pPr>
              <a:endParaRPr lang="en-US" sz="1265"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6"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20091" tIns="20091" rIns="20091" bIns="20091" anchor="ctr"/>
            <a:lstStyle/>
            <a:p>
              <a:pPr algn="ctr" defTabSz="240665" hangingPunct="0">
                <a:lnSpc>
                  <a:spcPct val="130000"/>
                </a:lnSpc>
              </a:pPr>
              <a:endParaRPr lang="en-US" sz="1265"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sp>
          <p:nvSpPr>
            <p:cNvPr id="107"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20091" tIns="20091" rIns="20091" bIns="20091" anchor="ctr"/>
            <a:lstStyle/>
            <a:p>
              <a:pPr algn="ctr" defTabSz="240665" hangingPunct="0">
                <a:lnSpc>
                  <a:spcPct val="130000"/>
                </a:lnSpc>
              </a:pPr>
              <a:endParaRPr lang="en-US" sz="1265"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charset="-122"/>
                <a:sym typeface="Arial" panose="020B0604020202020204" pitchFamily="34" charset="0"/>
              </a:endParaRPr>
            </a:p>
          </p:txBody>
        </p:sp>
      </p:grpSp>
      <p:pic>
        <p:nvPicPr>
          <p:cNvPr id="108" name="图片 107"/>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65318" y="1043859"/>
            <a:ext cx="3187574" cy="1347888"/>
          </a:xfrm>
          <a:prstGeom prst="rect">
            <a:avLst/>
          </a:prstGeom>
        </p:spPr>
      </p:pic>
      <p:sp>
        <p:nvSpPr>
          <p:cNvPr id="109" name="Shape 69"/>
          <p:cNvSpPr/>
          <p:nvPr/>
        </p:nvSpPr>
        <p:spPr bwMode="auto">
          <a:xfrm rot="12850373">
            <a:off x="3537733" y="1503718"/>
            <a:ext cx="3101464" cy="1960052"/>
          </a:xfrm>
          <a:custGeom>
            <a:avLst/>
            <a:gdLst>
              <a:gd name="T0" fmla="*/ 191134 w 2098179"/>
              <a:gd name="T1" fmla="*/ 1537092 h 2098179"/>
              <a:gd name="T2" fmla="*/ 272472 w 2098179"/>
              <a:gd name="T3" fmla="*/ 1490900 h 2098179"/>
              <a:gd name="T4" fmla="*/ 972248 w 2098179"/>
              <a:gd name="T5" fmla="*/ 1939912 h 2098179"/>
              <a:gd name="T6" fmla="*/ 1738964 w 2098179"/>
              <a:gd name="T7" fmla="*/ 1618287 h 2098179"/>
              <a:gd name="T8" fmla="*/ 1685318 w 2098179"/>
              <a:gd name="T9" fmla="*/ 1587823 h 2098179"/>
              <a:gd name="T10" fmla="*/ 1867367 w 2098179"/>
              <a:gd name="T11" fmla="*/ 1513997 h 2098179"/>
              <a:gd name="T12" fmla="*/ 1875120 w 2098179"/>
              <a:gd name="T13" fmla="*/ 1695611 h 2098179"/>
              <a:gd name="T14" fmla="*/ 1821418 w 2098179"/>
              <a:gd name="T15" fmla="*/ 1665114 h 2098179"/>
              <a:gd name="T16" fmla="*/ 972300 w 2098179"/>
              <a:gd name="T17" fmla="*/ 2033776 h 2098179"/>
              <a:gd name="T18" fmla="*/ 191133 w 2098179"/>
              <a:gd name="T19" fmla="*/ 1537092 h 2098179"/>
              <a:gd name="T20" fmla="*/ 191134 w 2098179"/>
              <a:gd name="T21" fmla="*/ 1537092 h 2098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8179" h="2098179">
                <a:moveTo>
                  <a:pt x="191044" y="1536366"/>
                </a:moveTo>
                <a:lnTo>
                  <a:pt x="272344" y="1490196"/>
                </a:lnTo>
                <a:cubicBezTo>
                  <a:pt x="417469" y="1745746"/>
                  <a:pt x="679008" y="1913563"/>
                  <a:pt x="971788" y="1938996"/>
                </a:cubicBezTo>
                <a:cubicBezTo>
                  <a:pt x="1264568" y="1964428"/>
                  <a:pt x="1551127" y="1844222"/>
                  <a:pt x="1738142" y="1617523"/>
                </a:cubicBezTo>
                <a:lnTo>
                  <a:pt x="1684522" y="1587073"/>
                </a:lnTo>
                <a:lnTo>
                  <a:pt x="1866485" y="1513281"/>
                </a:lnTo>
                <a:lnTo>
                  <a:pt x="1874234" y="1694809"/>
                </a:lnTo>
                <a:lnTo>
                  <a:pt x="1820558" y="1664327"/>
                </a:lnTo>
                <a:cubicBezTo>
                  <a:pt x="1616341" y="1920402"/>
                  <a:pt x="1298369" y="2058455"/>
                  <a:pt x="971840" y="2032814"/>
                </a:cubicBezTo>
                <a:cubicBezTo>
                  <a:pt x="645311" y="2007173"/>
                  <a:pt x="352785" y="1821178"/>
                  <a:pt x="191043" y="1536366"/>
                </a:cubicBezTo>
                <a:lnTo>
                  <a:pt x="191044" y="1536366"/>
                </a:lnTo>
                <a:close/>
              </a:path>
            </a:pathLst>
          </a:custGeom>
          <a:solidFill>
            <a:srgbClr val="513087"/>
          </a:solidFill>
          <a:ln w="9525">
            <a:noFill/>
            <a:round/>
          </a:ln>
        </p:spPr>
        <p:txBody>
          <a:bodyPr/>
          <a:lstStyle/>
          <a:p>
            <a:endParaRPr lang="zh-CN" altLang="en-US"/>
          </a:p>
        </p:txBody>
      </p:sp>
      <p:sp>
        <p:nvSpPr>
          <p:cNvPr id="111" name="Circular Arrow 72"/>
          <p:cNvSpPr/>
          <p:nvPr/>
        </p:nvSpPr>
        <p:spPr bwMode="auto">
          <a:xfrm rot="11978588">
            <a:off x="4384136" y="3513935"/>
            <a:ext cx="2332082" cy="2064655"/>
          </a:xfrm>
          <a:custGeom>
            <a:avLst/>
            <a:gdLst>
              <a:gd name="T0" fmla="*/ 204875 w 2309415"/>
              <a:gd name="T1" fmla="*/ 614632 h 2309415"/>
              <a:gd name="T2" fmla="*/ 1077757 w 2309415"/>
              <a:gd name="T3" fmla="*/ 64991 h 2309415"/>
              <a:gd name="T4" fmla="*/ 2019613 w 2309415"/>
              <a:gd name="T5" fmla="*/ 486036 h 2309415"/>
              <a:gd name="T6" fmla="*/ 2073392 w 2309415"/>
              <a:gd name="T7" fmla="*/ 455538 h 2309415"/>
              <a:gd name="T8" fmla="*/ 2064664 w 2309415"/>
              <a:gd name="T9" fmla="*/ 637697 h 2309415"/>
              <a:gd name="T10" fmla="*/ 1883634 w 2309415"/>
              <a:gd name="T11" fmla="*/ 563153 h 2309415"/>
              <a:gd name="T12" fmla="*/ 1937372 w 2309415"/>
              <a:gd name="T13" fmla="*/ 532676 h 2309415"/>
              <a:gd name="T14" fmla="*/ 1077718 w 2309415"/>
              <a:gd name="T15" fmla="*/ 158664 h 2309415"/>
              <a:gd name="T16" fmla="*/ 286214 w 2309415"/>
              <a:gd name="T17" fmla="*/ 660761 h 2309415"/>
              <a:gd name="T18" fmla="*/ 204875 w 2309415"/>
              <a:gd name="T19" fmla="*/ 614632 h 23094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9415" h="2309415">
                <a:moveTo>
                  <a:pt x="204805" y="615266"/>
                </a:moveTo>
                <a:cubicBezTo>
                  <a:pt x="385300" y="297432"/>
                  <a:pt x="712794" y="90930"/>
                  <a:pt x="1077387" y="65059"/>
                </a:cubicBezTo>
                <a:cubicBezTo>
                  <a:pt x="1441979" y="39188"/>
                  <a:pt x="1795352" y="197376"/>
                  <a:pt x="2018919" y="486538"/>
                </a:cubicBezTo>
                <a:lnTo>
                  <a:pt x="2072680" y="456008"/>
                </a:lnTo>
                <a:lnTo>
                  <a:pt x="2063954" y="638355"/>
                </a:lnTo>
                <a:lnTo>
                  <a:pt x="1882986" y="563733"/>
                </a:lnTo>
                <a:lnTo>
                  <a:pt x="1936706" y="533226"/>
                </a:lnTo>
                <a:cubicBezTo>
                  <a:pt x="1730231" y="273423"/>
                  <a:pt x="1408209" y="133127"/>
                  <a:pt x="1077348" y="158828"/>
                </a:cubicBezTo>
                <a:cubicBezTo>
                  <a:pt x="746487" y="184529"/>
                  <a:pt x="449993" y="372871"/>
                  <a:pt x="286116" y="661443"/>
                </a:cubicBezTo>
                <a:lnTo>
                  <a:pt x="204805" y="615266"/>
                </a:lnTo>
                <a:close/>
              </a:path>
            </a:pathLst>
          </a:custGeom>
          <a:solidFill>
            <a:srgbClr val="513087"/>
          </a:solidFill>
          <a:ln>
            <a:noFill/>
          </a:ln>
        </p:spPr>
        <p:txBody>
          <a:bodyPr/>
          <a:lstStyle/>
          <a:p>
            <a:endParaRPr lang="zh-CN" altLang="en-US"/>
          </a:p>
        </p:txBody>
      </p:sp>
      <p:pic>
        <p:nvPicPr>
          <p:cNvPr id="31746" name="图片 4">
            <a:extLst>
              <a:ext uri="{FF2B5EF4-FFF2-40B4-BE49-F238E27FC236}">
                <a16:creationId xmlns:a16="http://schemas.microsoft.com/office/drawing/2014/main" id="{EC2FA4B3-83F7-470F-AFA9-C18835B6F84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2191" y="2086531"/>
            <a:ext cx="366693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图片 3">
            <a:extLst>
              <a:ext uri="{FF2B5EF4-FFF2-40B4-BE49-F238E27FC236}">
                <a16:creationId xmlns:a16="http://schemas.microsoft.com/office/drawing/2014/main" id="{2C8534D1-CE6A-43A2-88DF-D2739EC0CF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33717" y="4818531"/>
            <a:ext cx="2890423" cy="176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648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22" presetClass="entr" presetSubtype="2" fill="hold" nodeType="withEffect">
                                  <p:stCondLst>
                                    <p:cond delay="396"/>
                                  </p:stCondLst>
                                  <p:childTnLst>
                                    <p:set>
                                      <p:cBhvr>
                                        <p:cTn id="11" dur="1" fill="hold">
                                          <p:stCondLst>
                                            <p:cond delay="0"/>
                                          </p:stCondLst>
                                        </p:cTn>
                                        <p:tgtEl>
                                          <p:spTgt spid="65"/>
                                        </p:tgtEl>
                                        <p:attrNameLst>
                                          <p:attrName>style.visibility</p:attrName>
                                        </p:attrNameLst>
                                      </p:cBhvr>
                                      <p:to>
                                        <p:strVal val="visible"/>
                                      </p:to>
                                    </p:set>
                                    <p:animEffect transition="in" filter="wipe(right)">
                                      <p:cBhvr>
                                        <p:cTn id="12" dur="2000"/>
                                        <p:tgtEl>
                                          <p:spTgt spid="65"/>
                                        </p:tgtEl>
                                      </p:cBhvr>
                                    </p:animEffect>
                                  </p:childTnLst>
                                </p:cTn>
                              </p:par>
                            </p:childTnLst>
                          </p:cTn>
                        </p:par>
                        <p:par>
                          <p:cTn id="13" fill="hold">
                            <p:stCondLst>
                              <p:cond delay="2396"/>
                            </p:stCondLst>
                            <p:childTnLst>
                              <p:par>
                                <p:cTn id="14" presetID="15" presetClass="entr" presetSubtype="0" fill="hold" grpId="0" nodeType="afterEffect">
                                  <p:stCondLst>
                                    <p:cond delay="0"/>
                                  </p:stCondLst>
                                  <p:childTnLst>
                                    <p:set>
                                      <p:cBhvr>
                                        <p:cTn id="15" dur="1" fill="hold">
                                          <p:stCondLst>
                                            <p:cond delay="0"/>
                                          </p:stCondLst>
                                        </p:cTn>
                                        <p:tgtEl>
                                          <p:spTgt spid="85"/>
                                        </p:tgtEl>
                                        <p:attrNameLst>
                                          <p:attrName>style.visibility</p:attrName>
                                        </p:attrNameLst>
                                      </p:cBhvr>
                                      <p:to>
                                        <p:strVal val="visible"/>
                                      </p:to>
                                    </p:set>
                                    <p:anim calcmode="lin" valueType="num">
                                      <p:cBhvr>
                                        <p:cTn id="16" dur="500" fill="hold"/>
                                        <p:tgtEl>
                                          <p:spTgt spid="85"/>
                                        </p:tgtEl>
                                        <p:attrNameLst>
                                          <p:attrName>ppt_w</p:attrName>
                                        </p:attrNameLst>
                                      </p:cBhvr>
                                      <p:tavLst>
                                        <p:tav tm="0">
                                          <p:val>
                                            <p:fltVal val="0"/>
                                          </p:val>
                                        </p:tav>
                                        <p:tav tm="100000">
                                          <p:val>
                                            <p:strVal val="#ppt_w"/>
                                          </p:val>
                                        </p:tav>
                                      </p:tavLst>
                                    </p:anim>
                                    <p:anim calcmode="lin" valueType="num">
                                      <p:cBhvr>
                                        <p:cTn id="17" dur="500" fill="hold"/>
                                        <p:tgtEl>
                                          <p:spTgt spid="85"/>
                                        </p:tgtEl>
                                        <p:attrNameLst>
                                          <p:attrName>ppt_h</p:attrName>
                                        </p:attrNameLst>
                                      </p:cBhvr>
                                      <p:tavLst>
                                        <p:tav tm="0">
                                          <p:val>
                                            <p:fltVal val="0"/>
                                          </p:val>
                                        </p:tav>
                                        <p:tav tm="100000">
                                          <p:val>
                                            <p:strVal val="#ppt_h"/>
                                          </p:val>
                                        </p:tav>
                                      </p:tavLst>
                                    </p:anim>
                                    <p:anim calcmode="lin" valueType="num">
                                      <p:cBhvr>
                                        <p:cTn id="18" dur="500" fill="hold"/>
                                        <p:tgtEl>
                                          <p:spTgt spid="85"/>
                                        </p:tgtEl>
                                        <p:attrNameLst>
                                          <p:attrName>ppt_x</p:attrName>
                                        </p:attrNameLst>
                                      </p:cBhvr>
                                      <p:tavLst>
                                        <p:tav tm="0" fmla="#ppt_x+(cos(-2*pi*(1-$))*-#ppt_x-sin(-2*pi*(1-$))*(1-#ppt_y))*(1-$)">
                                          <p:val>
                                            <p:fltVal val="0"/>
                                          </p:val>
                                        </p:tav>
                                        <p:tav tm="100000">
                                          <p:val>
                                            <p:fltVal val="1"/>
                                          </p:val>
                                        </p:tav>
                                      </p:tavLst>
                                    </p:anim>
                                    <p:anim calcmode="lin" valueType="num">
                                      <p:cBhvr>
                                        <p:cTn id="19" dur="500" fill="hold"/>
                                        <p:tgtEl>
                                          <p:spTgt spid="85"/>
                                        </p:tgtEl>
                                        <p:attrNameLst>
                                          <p:attrName>ppt_y</p:attrName>
                                        </p:attrNameLst>
                                      </p:cBhvr>
                                      <p:tavLst>
                                        <p:tav tm="0" fmla="#ppt_y+(sin(-2*pi*(1-$))*-#ppt_x+cos(-2*pi*(1-$))*(1-#ppt_y))*(1-$)">
                                          <p:val>
                                            <p:fltVal val="0"/>
                                          </p:val>
                                        </p:tav>
                                        <p:tav tm="100000">
                                          <p:val>
                                            <p:fltVal val="1"/>
                                          </p:val>
                                        </p:tav>
                                      </p:tavLst>
                                    </p:anim>
                                  </p:childTnLst>
                                </p:cTn>
                              </p:par>
                              <p:par>
                                <p:cTn id="20" presetID="53" presetClass="entr" presetSubtype="16"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 calcmode="lin" valueType="num">
                                      <p:cBhvr>
                                        <p:cTn id="22" dur="500" fill="hold"/>
                                        <p:tgtEl>
                                          <p:spTgt spid="103"/>
                                        </p:tgtEl>
                                        <p:attrNameLst>
                                          <p:attrName>ppt_w</p:attrName>
                                        </p:attrNameLst>
                                      </p:cBhvr>
                                      <p:tavLst>
                                        <p:tav tm="0">
                                          <p:val>
                                            <p:fltVal val="0"/>
                                          </p:val>
                                        </p:tav>
                                        <p:tav tm="100000">
                                          <p:val>
                                            <p:strVal val="#ppt_w"/>
                                          </p:val>
                                        </p:tav>
                                      </p:tavLst>
                                    </p:anim>
                                    <p:anim calcmode="lin" valueType="num">
                                      <p:cBhvr>
                                        <p:cTn id="23" dur="500" fill="hold"/>
                                        <p:tgtEl>
                                          <p:spTgt spid="103"/>
                                        </p:tgtEl>
                                        <p:attrNameLst>
                                          <p:attrName>ppt_h</p:attrName>
                                        </p:attrNameLst>
                                      </p:cBhvr>
                                      <p:tavLst>
                                        <p:tav tm="0">
                                          <p:val>
                                            <p:fltVal val="0"/>
                                          </p:val>
                                        </p:tav>
                                        <p:tav tm="100000">
                                          <p:val>
                                            <p:strVal val="#ppt_h"/>
                                          </p:val>
                                        </p:tav>
                                      </p:tavLst>
                                    </p:anim>
                                    <p:animEffect transition="in" filter="fade">
                                      <p:cBhvr>
                                        <p:cTn id="24" dur="500"/>
                                        <p:tgtEl>
                                          <p:spTgt spid="103"/>
                                        </p:tgtEl>
                                      </p:cBhvr>
                                    </p:animEffect>
                                  </p:childTnLst>
                                </p:cTn>
                              </p:par>
                            </p:childTnLst>
                          </p:cTn>
                        </p:par>
                        <p:par>
                          <p:cTn id="25" fill="hold">
                            <p:stCondLst>
                              <p:cond delay="2896"/>
                            </p:stCondLst>
                            <p:childTnLst>
                              <p:par>
                                <p:cTn id="26" presetID="15" presetClass="entr" presetSubtype="0" fill="hold" grpId="0" nodeType="after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500" fill="hold"/>
                                        <p:tgtEl>
                                          <p:spTgt spid="86"/>
                                        </p:tgtEl>
                                        <p:attrNameLst>
                                          <p:attrName>ppt_w</p:attrName>
                                        </p:attrNameLst>
                                      </p:cBhvr>
                                      <p:tavLst>
                                        <p:tav tm="0">
                                          <p:val>
                                            <p:fltVal val="0"/>
                                          </p:val>
                                        </p:tav>
                                        <p:tav tm="100000">
                                          <p:val>
                                            <p:strVal val="#ppt_w"/>
                                          </p:val>
                                        </p:tav>
                                      </p:tavLst>
                                    </p:anim>
                                    <p:anim calcmode="lin" valueType="num">
                                      <p:cBhvr>
                                        <p:cTn id="29" dur="500" fill="hold"/>
                                        <p:tgtEl>
                                          <p:spTgt spid="86"/>
                                        </p:tgtEl>
                                        <p:attrNameLst>
                                          <p:attrName>ppt_h</p:attrName>
                                        </p:attrNameLst>
                                      </p:cBhvr>
                                      <p:tavLst>
                                        <p:tav tm="0">
                                          <p:val>
                                            <p:fltVal val="0"/>
                                          </p:val>
                                        </p:tav>
                                        <p:tav tm="100000">
                                          <p:val>
                                            <p:strVal val="#ppt_h"/>
                                          </p:val>
                                        </p:tav>
                                      </p:tavLst>
                                    </p:anim>
                                    <p:anim calcmode="lin" valueType="num">
                                      <p:cBhvr>
                                        <p:cTn id="30" dur="500" fill="hold"/>
                                        <p:tgtEl>
                                          <p:spTgt spid="86"/>
                                        </p:tgtEl>
                                        <p:attrNameLst>
                                          <p:attrName>ppt_x</p:attrName>
                                        </p:attrNameLst>
                                      </p:cBhvr>
                                      <p:tavLst>
                                        <p:tav tm="0" fmla="#ppt_x+(cos(-2*pi*(1-$))*-#ppt_x-sin(-2*pi*(1-$))*(1-#ppt_y))*(1-$)">
                                          <p:val>
                                            <p:fltVal val="0"/>
                                          </p:val>
                                        </p:tav>
                                        <p:tav tm="100000">
                                          <p:val>
                                            <p:fltVal val="1"/>
                                          </p:val>
                                        </p:tav>
                                      </p:tavLst>
                                    </p:anim>
                                    <p:anim calcmode="lin" valueType="num">
                                      <p:cBhvr>
                                        <p:cTn id="31" dur="500" fill="hold"/>
                                        <p:tgtEl>
                                          <p:spTgt spid="86"/>
                                        </p:tgtEl>
                                        <p:attrNameLst>
                                          <p:attrName>ppt_y</p:attrName>
                                        </p:attrNameLst>
                                      </p:cBhvr>
                                      <p:tavLst>
                                        <p:tav tm="0" fmla="#ppt_y+(sin(-2*pi*(1-$))*-#ppt_x+cos(-2*pi*(1-$))*(1-#ppt_y))*(1-$)">
                                          <p:val>
                                            <p:fltVal val="0"/>
                                          </p:val>
                                        </p:tav>
                                        <p:tav tm="100000">
                                          <p:val>
                                            <p:fltVal val="1"/>
                                          </p:val>
                                        </p:tav>
                                      </p:tavLst>
                                    </p:anim>
                                  </p:childTnLst>
                                </p:cTn>
                              </p:par>
                              <p:par>
                                <p:cTn id="32" presetID="53" presetClass="entr" presetSubtype="16" fill="hold" nodeType="withEffect">
                                  <p:stCondLst>
                                    <p:cond delay="0"/>
                                  </p:stCondLst>
                                  <p:childTnLst>
                                    <p:set>
                                      <p:cBhvr>
                                        <p:cTn id="33" dur="1" fill="hold">
                                          <p:stCondLst>
                                            <p:cond delay="0"/>
                                          </p:stCondLst>
                                        </p:cTn>
                                        <p:tgtEl>
                                          <p:spTgt spid="104"/>
                                        </p:tgtEl>
                                        <p:attrNameLst>
                                          <p:attrName>style.visibility</p:attrName>
                                        </p:attrNameLst>
                                      </p:cBhvr>
                                      <p:to>
                                        <p:strVal val="visible"/>
                                      </p:to>
                                    </p:set>
                                    <p:anim calcmode="lin" valueType="num">
                                      <p:cBhvr>
                                        <p:cTn id="34" dur="500" fill="hold"/>
                                        <p:tgtEl>
                                          <p:spTgt spid="104"/>
                                        </p:tgtEl>
                                        <p:attrNameLst>
                                          <p:attrName>ppt_w</p:attrName>
                                        </p:attrNameLst>
                                      </p:cBhvr>
                                      <p:tavLst>
                                        <p:tav tm="0">
                                          <p:val>
                                            <p:fltVal val="0"/>
                                          </p:val>
                                        </p:tav>
                                        <p:tav tm="100000">
                                          <p:val>
                                            <p:strVal val="#ppt_w"/>
                                          </p:val>
                                        </p:tav>
                                      </p:tavLst>
                                    </p:anim>
                                    <p:anim calcmode="lin" valueType="num">
                                      <p:cBhvr>
                                        <p:cTn id="35" dur="500" fill="hold"/>
                                        <p:tgtEl>
                                          <p:spTgt spid="104"/>
                                        </p:tgtEl>
                                        <p:attrNameLst>
                                          <p:attrName>ppt_h</p:attrName>
                                        </p:attrNameLst>
                                      </p:cBhvr>
                                      <p:tavLst>
                                        <p:tav tm="0">
                                          <p:val>
                                            <p:fltVal val="0"/>
                                          </p:val>
                                        </p:tav>
                                        <p:tav tm="100000">
                                          <p:val>
                                            <p:strVal val="#ppt_h"/>
                                          </p:val>
                                        </p:tav>
                                      </p:tavLst>
                                    </p:anim>
                                    <p:animEffect transition="in" filter="fade">
                                      <p:cBhvr>
                                        <p:cTn id="36" dur="500"/>
                                        <p:tgtEl>
                                          <p:spTgt spid="104"/>
                                        </p:tgtEl>
                                      </p:cBhvr>
                                    </p:animEffect>
                                  </p:childTnLst>
                                </p:cTn>
                              </p:par>
                            </p:childTnLst>
                          </p:cTn>
                        </p:par>
                        <p:par>
                          <p:cTn id="37" fill="hold">
                            <p:stCondLst>
                              <p:cond delay="3396"/>
                            </p:stCondLst>
                            <p:childTnLst>
                              <p:par>
                                <p:cTn id="38" presetID="15" presetClass="entr" presetSubtype="0"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anim calcmode="lin" valueType="num">
                                      <p:cBhvr>
                                        <p:cTn id="40" dur="500" fill="hold"/>
                                        <p:tgtEl>
                                          <p:spTgt spid="87"/>
                                        </p:tgtEl>
                                        <p:attrNameLst>
                                          <p:attrName>ppt_w</p:attrName>
                                        </p:attrNameLst>
                                      </p:cBhvr>
                                      <p:tavLst>
                                        <p:tav tm="0">
                                          <p:val>
                                            <p:fltVal val="0"/>
                                          </p:val>
                                        </p:tav>
                                        <p:tav tm="100000">
                                          <p:val>
                                            <p:strVal val="#ppt_w"/>
                                          </p:val>
                                        </p:tav>
                                      </p:tavLst>
                                    </p:anim>
                                    <p:anim calcmode="lin" valueType="num">
                                      <p:cBhvr>
                                        <p:cTn id="41" dur="500" fill="hold"/>
                                        <p:tgtEl>
                                          <p:spTgt spid="87"/>
                                        </p:tgtEl>
                                        <p:attrNameLst>
                                          <p:attrName>ppt_h</p:attrName>
                                        </p:attrNameLst>
                                      </p:cBhvr>
                                      <p:tavLst>
                                        <p:tav tm="0">
                                          <p:val>
                                            <p:fltVal val="0"/>
                                          </p:val>
                                        </p:tav>
                                        <p:tav tm="100000">
                                          <p:val>
                                            <p:strVal val="#ppt_h"/>
                                          </p:val>
                                        </p:tav>
                                      </p:tavLst>
                                    </p:anim>
                                    <p:anim calcmode="lin" valueType="num">
                                      <p:cBhvr>
                                        <p:cTn id="42" dur="500" fill="hold"/>
                                        <p:tgtEl>
                                          <p:spTgt spid="87"/>
                                        </p:tgtEl>
                                        <p:attrNameLst>
                                          <p:attrName>ppt_x</p:attrName>
                                        </p:attrNameLst>
                                      </p:cBhvr>
                                      <p:tavLst>
                                        <p:tav tm="0" fmla="#ppt_x+(cos(-2*pi*(1-$))*-#ppt_x-sin(-2*pi*(1-$))*(1-#ppt_y))*(1-$)">
                                          <p:val>
                                            <p:fltVal val="0"/>
                                          </p:val>
                                        </p:tav>
                                        <p:tav tm="100000">
                                          <p:val>
                                            <p:fltVal val="1"/>
                                          </p:val>
                                        </p:tav>
                                      </p:tavLst>
                                    </p:anim>
                                    <p:anim calcmode="lin" valueType="num">
                                      <p:cBhvr>
                                        <p:cTn id="43" dur="500" fill="hold"/>
                                        <p:tgtEl>
                                          <p:spTgt spid="87"/>
                                        </p:tgtEl>
                                        <p:attrNameLst>
                                          <p:attrName>ppt_y</p:attrName>
                                        </p:attrNameLst>
                                      </p:cBhvr>
                                      <p:tavLst>
                                        <p:tav tm="0" fmla="#ppt_y+(sin(-2*pi*(1-$))*-#ppt_x+cos(-2*pi*(1-$))*(1-#ppt_y))*(1-$)">
                                          <p:val>
                                            <p:fltVal val="0"/>
                                          </p:val>
                                        </p:tav>
                                        <p:tav tm="100000">
                                          <p:val>
                                            <p:fltVal val="1"/>
                                          </p:val>
                                        </p:tav>
                                      </p:tavLst>
                                    </p:anim>
                                  </p:childTnLst>
                                </p:cTn>
                              </p:par>
                              <p:par>
                                <p:cTn id="44" presetID="53" presetClass="entr" presetSubtype="16" fill="hold" nodeType="withEffect">
                                  <p:stCondLst>
                                    <p:cond delay="0"/>
                                  </p:stCondLst>
                                  <p:childTnLst>
                                    <p:set>
                                      <p:cBhvr>
                                        <p:cTn id="45" dur="1" fill="hold">
                                          <p:stCondLst>
                                            <p:cond delay="0"/>
                                          </p:stCondLst>
                                        </p:cTn>
                                        <p:tgtEl>
                                          <p:spTgt spid="99"/>
                                        </p:tgtEl>
                                        <p:attrNameLst>
                                          <p:attrName>style.visibility</p:attrName>
                                        </p:attrNameLst>
                                      </p:cBhvr>
                                      <p:to>
                                        <p:strVal val="visible"/>
                                      </p:to>
                                    </p:set>
                                    <p:anim calcmode="lin" valueType="num">
                                      <p:cBhvr>
                                        <p:cTn id="46" dur="500" fill="hold"/>
                                        <p:tgtEl>
                                          <p:spTgt spid="99"/>
                                        </p:tgtEl>
                                        <p:attrNameLst>
                                          <p:attrName>ppt_w</p:attrName>
                                        </p:attrNameLst>
                                      </p:cBhvr>
                                      <p:tavLst>
                                        <p:tav tm="0">
                                          <p:val>
                                            <p:fltVal val="0"/>
                                          </p:val>
                                        </p:tav>
                                        <p:tav tm="100000">
                                          <p:val>
                                            <p:strVal val="#ppt_w"/>
                                          </p:val>
                                        </p:tav>
                                      </p:tavLst>
                                    </p:anim>
                                    <p:anim calcmode="lin" valueType="num">
                                      <p:cBhvr>
                                        <p:cTn id="47" dur="500" fill="hold"/>
                                        <p:tgtEl>
                                          <p:spTgt spid="99"/>
                                        </p:tgtEl>
                                        <p:attrNameLst>
                                          <p:attrName>ppt_h</p:attrName>
                                        </p:attrNameLst>
                                      </p:cBhvr>
                                      <p:tavLst>
                                        <p:tav tm="0">
                                          <p:val>
                                            <p:fltVal val="0"/>
                                          </p:val>
                                        </p:tav>
                                        <p:tav tm="100000">
                                          <p:val>
                                            <p:strVal val="#ppt_h"/>
                                          </p:val>
                                        </p:tav>
                                      </p:tavLst>
                                    </p:anim>
                                    <p:animEffect transition="in" filter="fade">
                                      <p:cBhvr>
                                        <p:cTn id="48" dur="500"/>
                                        <p:tgtEl>
                                          <p:spTgt spid="99"/>
                                        </p:tgtEl>
                                      </p:cBhvr>
                                    </p:animEffect>
                                  </p:childTnLst>
                                </p:cTn>
                              </p:par>
                            </p:childTnLst>
                          </p:cTn>
                        </p:par>
                        <p:par>
                          <p:cTn id="49" fill="hold">
                            <p:stCondLst>
                              <p:cond delay="3896"/>
                            </p:stCondLst>
                            <p:childTnLst>
                              <p:par>
                                <p:cTn id="50" presetID="15"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p:cTn id="52" dur="500" fill="hold"/>
                                        <p:tgtEl>
                                          <p:spTgt spid="88"/>
                                        </p:tgtEl>
                                        <p:attrNameLst>
                                          <p:attrName>ppt_w</p:attrName>
                                        </p:attrNameLst>
                                      </p:cBhvr>
                                      <p:tavLst>
                                        <p:tav tm="0">
                                          <p:val>
                                            <p:fltVal val="0"/>
                                          </p:val>
                                        </p:tav>
                                        <p:tav tm="100000">
                                          <p:val>
                                            <p:strVal val="#ppt_w"/>
                                          </p:val>
                                        </p:tav>
                                      </p:tavLst>
                                    </p:anim>
                                    <p:anim calcmode="lin" valueType="num">
                                      <p:cBhvr>
                                        <p:cTn id="53" dur="500" fill="hold"/>
                                        <p:tgtEl>
                                          <p:spTgt spid="88"/>
                                        </p:tgtEl>
                                        <p:attrNameLst>
                                          <p:attrName>ppt_h</p:attrName>
                                        </p:attrNameLst>
                                      </p:cBhvr>
                                      <p:tavLst>
                                        <p:tav tm="0">
                                          <p:val>
                                            <p:fltVal val="0"/>
                                          </p:val>
                                        </p:tav>
                                        <p:tav tm="100000">
                                          <p:val>
                                            <p:strVal val="#ppt_h"/>
                                          </p:val>
                                        </p:tav>
                                      </p:tavLst>
                                    </p:anim>
                                    <p:anim calcmode="lin" valueType="num">
                                      <p:cBhvr>
                                        <p:cTn id="54" dur="500" fill="hold"/>
                                        <p:tgtEl>
                                          <p:spTgt spid="88"/>
                                        </p:tgtEl>
                                        <p:attrNameLst>
                                          <p:attrName>ppt_x</p:attrName>
                                        </p:attrNameLst>
                                      </p:cBhvr>
                                      <p:tavLst>
                                        <p:tav tm="0" fmla="#ppt_x+(cos(-2*pi*(1-$))*-#ppt_x-sin(-2*pi*(1-$))*(1-#ppt_y))*(1-$)">
                                          <p:val>
                                            <p:fltVal val="0"/>
                                          </p:val>
                                        </p:tav>
                                        <p:tav tm="100000">
                                          <p:val>
                                            <p:fltVal val="1"/>
                                          </p:val>
                                        </p:tav>
                                      </p:tavLst>
                                    </p:anim>
                                    <p:anim calcmode="lin" valueType="num">
                                      <p:cBhvr>
                                        <p:cTn id="55" dur="500" fill="hold"/>
                                        <p:tgtEl>
                                          <p:spTgt spid="88"/>
                                        </p:tgtEl>
                                        <p:attrNameLst>
                                          <p:attrName>ppt_y</p:attrName>
                                        </p:attrNameLst>
                                      </p:cBhvr>
                                      <p:tavLst>
                                        <p:tav tm="0" fmla="#ppt_y+(sin(-2*pi*(1-$))*-#ppt_x+cos(-2*pi*(1-$))*(1-#ppt_y))*(1-$)">
                                          <p:val>
                                            <p:fltVal val="0"/>
                                          </p:val>
                                        </p:tav>
                                        <p:tav tm="100000">
                                          <p:val>
                                            <p:fltVal val="1"/>
                                          </p:val>
                                        </p:tav>
                                      </p:tavLst>
                                    </p:anim>
                                  </p:childTnLst>
                                </p:cTn>
                              </p:par>
                              <p:par>
                                <p:cTn id="56" presetID="53" presetClass="entr" presetSubtype="16" fill="hold" nodeType="withEffect">
                                  <p:stCondLst>
                                    <p:cond delay="0"/>
                                  </p:stCondLst>
                                  <p:childTnLst>
                                    <p:set>
                                      <p:cBhvr>
                                        <p:cTn id="57" dur="1" fill="hold">
                                          <p:stCondLst>
                                            <p:cond delay="0"/>
                                          </p:stCondLst>
                                        </p:cTn>
                                        <p:tgtEl>
                                          <p:spTgt spid="89"/>
                                        </p:tgtEl>
                                        <p:attrNameLst>
                                          <p:attrName>style.visibility</p:attrName>
                                        </p:attrNameLst>
                                      </p:cBhvr>
                                      <p:to>
                                        <p:strVal val="visible"/>
                                      </p:to>
                                    </p:set>
                                    <p:anim calcmode="lin" valueType="num">
                                      <p:cBhvr>
                                        <p:cTn id="58" dur="500" fill="hold"/>
                                        <p:tgtEl>
                                          <p:spTgt spid="89"/>
                                        </p:tgtEl>
                                        <p:attrNameLst>
                                          <p:attrName>ppt_w</p:attrName>
                                        </p:attrNameLst>
                                      </p:cBhvr>
                                      <p:tavLst>
                                        <p:tav tm="0">
                                          <p:val>
                                            <p:fltVal val="0"/>
                                          </p:val>
                                        </p:tav>
                                        <p:tav tm="100000">
                                          <p:val>
                                            <p:strVal val="#ppt_w"/>
                                          </p:val>
                                        </p:tav>
                                      </p:tavLst>
                                    </p:anim>
                                    <p:anim calcmode="lin" valueType="num">
                                      <p:cBhvr>
                                        <p:cTn id="59" dur="500" fill="hold"/>
                                        <p:tgtEl>
                                          <p:spTgt spid="89"/>
                                        </p:tgtEl>
                                        <p:attrNameLst>
                                          <p:attrName>ppt_h</p:attrName>
                                        </p:attrNameLst>
                                      </p:cBhvr>
                                      <p:tavLst>
                                        <p:tav tm="0">
                                          <p:val>
                                            <p:fltVal val="0"/>
                                          </p:val>
                                        </p:tav>
                                        <p:tav tm="100000">
                                          <p:val>
                                            <p:strVal val="#ppt_h"/>
                                          </p:val>
                                        </p:tav>
                                      </p:tavLst>
                                    </p:anim>
                                    <p:animEffect transition="in" filter="fade">
                                      <p:cBhvr>
                                        <p:cTn id="6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ldLvl="0" animBg="1"/>
      <p:bldP spid="86" grpId="0" bldLvl="0" animBg="1"/>
      <p:bldP spid="87" grpId="0" bldLvl="0" animBg="1"/>
      <p:bldP spid="88" grpId="0" bldLvl="0" animBg="1"/>
      <p:bldP spid="10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732" y="1231900"/>
            <a:ext cx="4751120" cy="5130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37" y="778737"/>
            <a:ext cx="5596992" cy="5035173"/>
          </a:xfrm>
          <a:prstGeom prst="rect">
            <a:avLst/>
          </a:prstGeom>
        </p:spPr>
      </p:pic>
      <p:sp>
        <p:nvSpPr>
          <p:cNvPr id="18" name="矩形 17"/>
          <p:cNvSpPr/>
          <p:nvPr/>
        </p:nvSpPr>
        <p:spPr>
          <a:xfrm>
            <a:off x="7233375" y="2207492"/>
            <a:ext cx="56152" cy="119043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089929" y="2002489"/>
            <a:ext cx="1115370" cy="1600438"/>
          </a:xfrm>
          <a:prstGeom prst="rect">
            <a:avLst/>
          </a:prstGeom>
          <a:noFill/>
        </p:spPr>
        <p:txBody>
          <a:bodyPr wrap="none" rtlCol="0">
            <a:spAutoFit/>
          </a:bodyPr>
          <a:lstStyle/>
          <a:p>
            <a:r>
              <a:rPr lang="en-US" altLang="zh-CN" sz="3200" dirty="0">
                <a:solidFill>
                  <a:srgbClr val="72DCDA"/>
                </a:solidFill>
                <a:ea typeface="Adobe Gothic Std B" panose="020B0800000000000000" pitchFamily="34" charset="-128"/>
              </a:rPr>
              <a:t>PART </a:t>
            </a:r>
          </a:p>
          <a:p>
            <a:r>
              <a:rPr lang="en-US" altLang="zh-CN" sz="6600" dirty="0">
                <a:solidFill>
                  <a:srgbClr val="72DCDA"/>
                </a:solidFill>
                <a:ea typeface="Adobe Gothic Std B" panose="020B0800000000000000" pitchFamily="34" charset="-128"/>
              </a:rPr>
              <a:t>04</a:t>
            </a:r>
            <a:endParaRPr lang="zh-CN" altLang="en-US" sz="6600" dirty="0">
              <a:solidFill>
                <a:srgbClr val="72DCDA"/>
              </a:solidFill>
            </a:endParaRPr>
          </a:p>
        </p:txBody>
      </p:sp>
      <p:graphicFrame>
        <p:nvGraphicFramePr>
          <p:cNvPr id="8" name="对象 7"/>
          <p:cNvGraphicFramePr>
            <a:graphicFrameLocks noChangeAspect="1"/>
          </p:cNvGraphicFramePr>
          <p:nvPr/>
        </p:nvGraphicFramePr>
        <p:xfrm>
          <a:off x="2250033" y="2069737"/>
          <a:ext cx="2014280" cy="2453173"/>
        </p:xfrm>
        <a:graphic>
          <a:graphicData uri="http://schemas.openxmlformats.org/presentationml/2006/ole">
            <mc:AlternateContent xmlns:mc="http://schemas.openxmlformats.org/markup-compatibility/2006">
              <mc:Choice xmlns:v="urn:schemas-microsoft-com:vml" Requires="v">
                <p:oleObj spid="_x0000_s19747" name="CorelDRAW" r:id="rId6" imgW="692351" imgH="842670" progId="CorelDraw.Graphic.15">
                  <p:embed/>
                </p:oleObj>
              </mc:Choice>
              <mc:Fallback>
                <p:oleObj name="CorelDRAW" r:id="rId6" imgW="692351" imgH="842670" progId="CorelDraw.Graphic.15">
                  <p:embed/>
                  <p:pic>
                    <p:nvPicPr>
                      <p:cNvPr id="8" name="对象 7"/>
                      <p:cNvPicPr/>
                      <p:nvPr/>
                    </p:nvPicPr>
                    <p:blipFill>
                      <a:blip r:embed="rId7"/>
                      <a:stretch>
                        <a:fillRect/>
                      </a:stretch>
                    </p:blipFill>
                    <p:spPr>
                      <a:xfrm>
                        <a:off x="2250033" y="2069737"/>
                        <a:ext cx="2014280" cy="2453173"/>
                      </a:xfrm>
                      <a:prstGeom prst="rect">
                        <a:avLst/>
                      </a:prstGeom>
                    </p:spPr>
                  </p:pic>
                </p:oleObj>
              </mc:Fallback>
            </mc:AlternateContent>
          </a:graphicData>
        </a:graphic>
      </p:graphicFrame>
      <p:sp>
        <p:nvSpPr>
          <p:cNvPr id="9" name="文本框 8"/>
          <p:cNvSpPr txBox="1"/>
          <p:nvPr/>
        </p:nvSpPr>
        <p:spPr>
          <a:xfrm>
            <a:off x="7416527" y="2488580"/>
            <a:ext cx="1826141" cy="584775"/>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zh-CN" altLang="en-US" dirty="0"/>
              <a:t>文档分工</a:t>
            </a:r>
          </a:p>
        </p:txBody>
      </p:sp>
    </p:spTree>
    <p:extLst>
      <p:ext uri="{BB962C8B-B14F-4D97-AF65-F5344CB8AC3E}">
        <p14:creationId xmlns:p14="http://schemas.microsoft.com/office/powerpoint/2010/main" val="1509746250"/>
      </p:ext>
    </p:extLst>
  </p:cSld>
  <p:clrMapOvr>
    <a:masterClrMapping/>
  </p:clrMapOvr>
  <p:transition spd="slow" advTm="3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14:presetBounceEnd="76000">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14:bounceEnd="76000">
                                          <p:cBhvr additive="base">
                                            <p:cTn id="14" dur="1000" fill="hold"/>
                                            <p:tgtEl>
                                              <p:spTgt spid="8"/>
                                            </p:tgtEl>
                                            <p:attrNameLst>
                                              <p:attrName>ppt_x</p:attrName>
                                            </p:attrNameLst>
                                          </p:cBhvr>
                                          <p:tavLst>
                                            <p:tav tm="0">
                                              <p:val>
                                                <p:strVal val="#ppt_x"/>
                                              </p:val>
                                            </p:tav>
                                            <p:tav tm="100000">
                                              <p:val>
                                                <p:strVal val="#ppt_x"/>
                                              </p:val>
                                            </p:tav>
                                          </p:tavLst>
                                        </p:anim>
                                        <p:anim calcmode="lin" valueType="num" p14:bounceEnd="76000">
                                          <p:cBhvr additive="base">
                                            <p:cTn id="15"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2" fill="hold" nodeType="clickEffect" p14:presetBounceEnd="82000">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14:bounceEnd="82000">
                                          <p:cBhvr additive="base">
                                            <p:cTn id="20" dur="2000" fill="hold"/>
                                            <p:tgtEl>
                                              <p:spTgt spid="10"/>
                                            </p:tgtEl>
                                            <p:attrNameLst>
                                              <p:attrName>ppt_x</p:attrName>
                                            </p:attrNameLst>
                                          </p:cBhvr>
                                          <p:tavLst>
                                            <p:tav tm="0">
                                              <p:val>
                                                <p:strVal val="0-#ppt_w/2"/>
                                              </p:val>
                                            </p:tav>
                                            <p:tav tm="100000">
                                              <p:val>
                                                <p:strVal val="#ppt_x"/>
                                              </p:val>
                                            </p:tav>
                                          </p:tavLst>
                                        </p:anim>
                                        <p:anim calcmode="lin" valueType="num" p14:bounceEnd="82000">
                                          <p:cBhvr additive="base">
                                            <p:cTn id="21"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14:presetBounceEnd="70000">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14:bounceEnd="70000">
                                          <p:cBhvr additive="base">
                                            <p:cTn id="26" dur="750" fill="hold"/>
                                            <p:tgtEl>
                                              <p:spTgt spid="21"/>
                                            </p:tgtEl>
                                            <p:attrNameLst>
                                              <p:attrName>ppt_x</p:attrName>
                                            </p:attrNameLst>
                                          </p:cBhvr>
                                          <p:tavLst>
                                            <p:tav tm="0">
                                              <p:val>
                                                <p:strVal val="#ppt_x"/>
                                              </p:val>
                                            </p:tav>
                                            <p:tav tm="100000">
                                              <p:val>
                                                <p:strVal val="#ppt_x"/>
                                              </p:val>
                                            </p:tav>
                                          </p:tavLst>
                                        </p:anim>
                                        <p:anim calcmode="lin" valueType="num" p14:bounceEnd="70000">
                                          <p:cBhvr additive="base">
                                            <p:cTn id="27"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14:presetBounceEnd="70000">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14:bounceEnd="70000">
                                          <p:cBhvr additive="base">
                                            <p:cTn id="32" dur="750" fill="hold"/>
                                            <p:tgtEl>
                                              <p:spTgt spid="18"/>
                                            </p:tgtEl>
                                            <p:attrNameLst>
                                              <p:attrName>ppt_x</p:attrName>
                                            </p:attrNameLst>
                                          </p:cBhvr>
                                          <p:tavLst>
                                            <p:tav tm="0">
                                              <p:val>
                                                <p:strVal val="#ppt_x"/>
                                              </p:val>
                                            </p:tav>
                                            <p:tav tm="100000">
                                              <p:val>
                                                <p:strVal val="#ppt_x"/>
                                              </p:val>
                                            </p:tav>
                                          </p:tavLst>
                                        </p:anim>
                                        <p:anim calcmode="lin" valueType="num" p14:bounceEnd="70000">
                                          <p:cBhvr additive="base">
                                            <p:cTn id="33"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14:presetBounceEnd="70000">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14:bounceEnd="70000">
                                          <p:cBhvr additive="base">
                                            <p:cTn id="38" dur="750" fill="hold"/>
                                            <p:tgtEl>
                                              <p:spTgt spid="9"/>
                                            </p:tgtEl>
                                            <p:attrNameLst>
                                              <p:attrName>ppt_x</p:attrName>
                                            </p:attrNameLst>
                                          </p:cBhvr>
                                          <p:tavLst>
                                            <p:tav tm="0">
                                              <p:val>
                                                <p:strVal val="1+#ppt_w/2"/>
                                              </p:val>
                                            </p:tav>
                                            <p:tav tm="100000">
                                              <p:val>
                                                <p:strVal val="#ppt_x"/>
                                              </p:val>
                                            </p:tav>
                                          </p:tavLst>
                                        </p:anim>
                                        <p:anim calcmode="lin" valueType="num" p14:bounceEnd="70000">
                                          <p:cBhvr additive="base">
                                            <p:cTn id="39"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2000" fill="hold"/>
                                            <p:tgtEl>
                                              <p:spTgt spid="10"/>
                                            </p:tgtEl>
                                            <p:attrNameLst>
                                              <p:attrName>ppt_x</p:attrName>
                                            </p:attrNameLst>
                                          </p:cBhvr>
                                          <p:tavLst>
                                            <p:tav tm="0">
                                              <p:val>
                                                <p:strVal val="0-#ppt_w/2"/>
                                              </p:val>
                                            </p:tav>
                                            <p:tav tm="100000">
                                              <p:val>
                                                <p:strVal val="#ppt_x"/>
                                              </p:val>
                                            </p:tav>
                                          </p:tavLst>
                                        </p:anim>
                                        <p:anim calcmode="lin" valueType="num">
                                          <p:cBhvr additive="base">
                                            <p:cTn id="21"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ppt_x"/>
                                              </p:val>
                                            </p:tav>
                                            <p:tav tm="100000">
                                              <p:val>
                                                <p:strVal val="#ppt_x"/>
                                              </p:val>
                                            </p:tav>
                                          </p:tavLst>
                                        </p:anim>
                                        <p:anim calcmode="lin" valueType="num">
                                          <p:cBhvr additive="base">
                                            <p:cTn id="27"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750" fill="hold"/>
                                            <p:tgtEl>
                                              <p:spTgt spid="18"/>
                                            </p:tgtEl>
                                            <p:attrNameLst>
                                              <p:attrName>ppt_x</p:attrName>
                                            </p:attrNameLst>
                                          </p:cBhvr>
                                          <p:tavLst>
                                            <p:tav tm="0">
                                              <p:val>
                                                <p:strVal val="#ppt_x"/>
                                              </p:val>
                                            </p:tav>
                                            <p:tav tm="100000">
                                              <p:val>
                                                <p:strVal val="#ppt_x"/>
                                              </p:val>
                                            </p:tav>
                                          </p:tavLst>
                                        </p:anim>
                                        <p:anim calcmode="lin" valueType="num">
                                          <p:cBhvr additive="base">
                                            <p:cTn id="33"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750" fill="hold"/>
                                            <p:tgtEl>
                                              <p:spTgt spid="9"/>
                                            </p:tgtEl>
                                            <p:attrNameLst>
                                              <p:attrName>ppt_x</p:attrName>
                                            </p:attrNameLst>
                                          </p:cBhvr>
                                          <p:tavLst>
                                            <p:tav tm="0">
                                              <p:val>
                                                <p:strVal val="1+#ppt_w/2"/>
                                              </p:val>
                                            </p:tav>
                                            <p:tav tm="100000">
                                              <p:val>
                                                <p:strVal val="#ppt_x"/>
                                              </p:val>
                                            </p:tav>
                                          </p:tavLst>
                                        </p:anim>
                                        <p:anim calcmode="lin" valueType="num">
                                          <p:cBhvr additive="base">
                                            <p:cTn id="39"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9"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图片 70"/>
          <p:cNvPicPr>
            <a:picLocks noChangeAspect="1"/>
          </p:cNvPicPr>
          <p:nvPr/>
        </p:nvPicPr>
        <p:blipFill>
          <a:blip r:embed="rId3">
            <a:clrChange>
              <a:clrFrom>
                <a:srgbClr val="EEEEEE"/>
              </a:clrFrom>
              <a:clrTo>
                <a:srgbClr val="EEEEEE">
                  <a:alpha val="0"/>
                </a:srgbClr>
              </a:clrTo>
            </a:clrChange>
            <a:extLst>
              <a:ext uri="{28A0092B-C50C-407E-A947-70E740481C1C}">
                <a14:useLocalDpi xmlns:a14="http://schemas.microsoft.com/office/drawing/2010/main" val="0"/>
              </a:ext>
            </a:extLst>
          </a:blip>
          <a:stretch>
            <a:fillRect/>
          </a:stretch>
        </p:blipFill>
        <p:spPr>
          <a:xfrm>
            <a:off x="6859138" y="-6214"/>
            <a:ext cx="5291261" cy="6858000"/>
          </a:xfrm>
          <a:prstGeom prst="rect">
            <a:avLst/>
          </a:prstGeom>
        </p:spPr>
      </p:pic>
      <p:sp>
        <p:nvSpPr>
          <p:cNvPr id="23" name="矩形 22"/>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762513" y="21259"/>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04</a:t>
            </a:r>
            <a:endParaRPr lang="zh-CN" altLang="en-US" sz="3200" dirty="0">
              <a:solidFill>
                <a:srgbClr val="72DCDA"/>
              </a:solidFill>
            </a:endParaRPr>
          </a:p>
        </p:txBody>
      </p:sp>
      <p:sp>
        <p:nvSpPr>
          <p:cNvPr id="21" name="文本框 20"/>
          <p:cNvSpPr txBox="1"/>
          <p:nvPr/>
        </p:nvSpPr>
        <p:spPr>
          <a:xfrm>
            <a:off x="9584689" y="252262"/>
            <a:ext cx="1627369" cy="523220"/>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en-US" sz="2800" b="1" dirty="0"/>
              <a:t>文档分工</a:t>
            </a:r>
          </a:p>
        </p:txBody>
      </p:sp>
      <p:sp>
        <p:nvSpPr>
          <p:cNvPr id="38" name="文本框 37"/>
          <p:cNvSpPr txBox="1"/>
          <p:nvPr/>
        </p:nvSpPr>
        <p:spPr>
          <a:xfrm>
            <a:off x="1359107" y="1184600"/>
            <a:ext cx="1845912" cy="415498"/>
          </a:xfrm>
          <a:prstGeom prst="rect">
            <a:avLst/>
          </a:prstGeom>
          <a:noFill/>
        </p:spPr>
        <p:txBody>
          <a:bodyPr wrap="square" rtlCol="0">
            <a:spAutoFit/>
          </a:bodyPr>
          <a:lstStyle/>
          <a:p>
            <a:pPr algn="just">
              <a:lnSpc>
                <a:spcPct val="150000"/>
              </a:lnSpc>
            </a:pPr>
            <a:r>
              <a:rPr lang="en-US" altLang="zh-CN" sz="1400" b="1" dirty="0">
                <a:ea typeface="方正黑体简体" panose="02010601030101010101" pitchFamily="2" charset="-122"/>
                <a:cs typeface="+mn-ea"/>
                <a:sym typeface="+mn-lt"/>
              </a:rPr>
              <a:t>1. </a:t>
            </a:r>
            <a:r>
              <a:rPr lang="zh-CN" altLang="en-US" sz="1400" b="1" dirty="0">
                <a:ea typeface="方正黑体简体" panose="02010601030101010101" pitchFamily="2" charset="-122"/>
                <a:cs typeface="+mn-ea"/>
                <a:sym typeface="+mn-lt"/>
              </a:rPr>
              <a:t>需求文档 </a:t>
            </a:r>
            <a:r>
              <a:rPr lang="en-US" altLang="zh-CN" sz="1400" b="1" dirty="0">
                <a:ea typeface="方正黑体简体" panose="02010601030101010101" pitchFamily="2" charset="-122"/>
                <a:cs typeface="+mn-ea"/>
                <a:sym typeface="+mn-lt"/>
              </a:rPr>
              <a:t>@</a:t>
            </a:r>
            <a:r>
              <a:rPr lang="zh-CN" altLang="en-US" sz="1400" b="1" dirty="0">
                <a:ea typeface="方正黑体简体" panose="02010601030101010101" pitchFamily="2" charset="-122"/>
                <a:cs typeface="+mn-ea"/>
                <a:sym typeface="+mn-lt"/>
              </a:rPr>
              <a:t>黄林澜</a:t>
            </a:r>
          </a:p>
        </p:txBody>
      </p:sp>
      <p:sp>
        <p:nvSpPr>
          <p:cNvPr id="64" name="文本框 63"/>
          <p:cNvSpPr txBox="1"/>
          <p:nvPr/>
        </p:nvSpPr>
        <p:spPr>
          <a:xfrm>
            <a:off x="1359106" y="1591152"/>
            <a:ext cx="2162066" cy="1384995"/>
          </a:xfrm>
          <a:prstGeom prst="rect">
            <a:avLst/>
          </a:prstGeom>
          <a:noFill/>
        </p:spPr>
        <p:txBody>
          <a:bodyPr wrap="square" rtlCol="0">
            <a:spAutoFit/>
          </a:bodyPr>
          <a:lstStyle/>
          <a:p>
            <a:pPr algn="just">
              <a:lnSpc>
                <a:spcPct val="150000"/>
              </a:lnSpc>
            </a:pPr>
            <a:r>
              <a:rPr lang="en-US" altLang="zh-CN" sz="1400" b="1" dirty="0">
                <a:ea typeface="方正黑体简体" panose="02010601030101010101" pitchFamily="2" charset="-122"/>
                <a:cs typeface="+mn-ea"/>
                <a:sym typeface="+mn-lt"/>
              </a:rPr>
              <a:t>2. </a:t>
            </a:r>
            <a:r>
              <a:rPr lang="zh-CN" altLang="en-US" sz="1400" b="1" dirty="0">
                <a:ea typeface="方正黑体简体" panose="02010601030101010101" pitchFamily="2" charset="-122"/>
                <a:cs typeface="+mn-ea"/>
                <a:sym typeface="+mn-lt"/>
              </a:rPr>
              <a:t>设计文档：</a:t>
            </a:r>
            <a:endParaRPr lang="en-US" altLang="zh-CN" sz="1400" b="1" dirty="0">
              <a:ea typeface="方正黑体简体" panose="02010601030101010101" pitchFamily="2" charset="-122"/>
              <a:cs typeface="+mn-ea"/>
              <a:sym typeface="+mn-lt"/>
            </a:endParaRPr>
          </a:p>
          <a:p>
            <a:pPr algn="just">
              <a:lnSpc>
                <a:spcPct val="150000"/>
              </a:lnSpc>
            </a:pPr>
            <a:r>
              <a:rPr lang="zh-CN" altLang="en-US" sz="1400" b="1" dirty="0">
                <a:ea typeface="方正黑体简体" panose="02010601030101010101" pitchFamily="2" charset="-122"/>
                <a:cs typeface="+mn-ea"/>
                <a:sym typeface="+mn-lt"/>
              </a:rPr>
              <a:t>    流程图 </a:t>
            </a:r>
            <a:r>
              <a:rPr lang="en-US" altLang="zh-CN" sz="1400" b="1" dirty="0">
                <a:ea typeface="方正黑体简体" panose="02010601030101010101" pitchFamily="2" charset="-122"/>
                <a:cs typeface="+mn-ea"/>
                <a:sym typeface="+mn-lt"/>
              </a:rPr>
              <a:t>@</a:t>
            </a:r>
            <a:r>
              <a:rPr lang="zh-CN" altLang="en-US" sz="1400" b="1" dirty="0">
                <a:ea typeface="方正黑体简体" panose="02010601030101010101" pitchFamily="2" charset="-122"/>
                <a:cs typeface="+mn-ea"/>
                <a:sym typeface="+mn-lt"/>
              </a:rPr>
              <a:t>王鹏 </a:t>
            </a:r>
            <a:endParaRPr lang="en-US" altLang="zh-CN" sz="1400" b="1" dirty="0">
              <a:ea typeface="方正黑体简体" panose="02010601030101010101" pitchFamily="2" charset="-122"/>
              <a:cs typeface="+mn-ea"/>
              <a:sym typeface="+mn-lt"/>
            </a:endParaRPr>
          </a:p>
          <a:p>
            <a:pPr algn="just">
              <a:lnSpc>
                <a:spcPct val="150000"/>
              </a:lnSpc>
            </a:pPr>
            <a:r>
              <a:rPr lang="zh-CN" altLang="en-US" sz="1400" b="1" dirty="0">
                <a:ea typeface="方正黑体简体" panose="02010601030101010101" pitchFamily="2" charset="-122"/>
                <a:cs typeface="+mn-ea"/>
                <a:sym typeface="+mn-lt"/>
              </a:rPr>
              <a:t>    模块图 </a:t>
            </a:r>
            <a:r>
              <a:rPr lang="en-US" altLang="zh-CN" sz="1400" b="1" dirty="0">
                <a:ea typeface="方正黑体简体" panose="02010601030101010101" pitchFamily="2" charset="-122"/>
                <a:cs typeface="+mn-ea"/>
                <a:sym typeface="+mn-lt"/>
              </a:rPr>
              <a:t>@</a:t>
            </a:r>
            <a:r>
              <a:rPr lang="zh-CN" altLang="en-US" sz="1400" b="1" dirty="0">
                <a:ea typeface="方正黑体简体" panose="02010601030101010101" pitchFamily="2" charset="-122"/>
                <a:cs typeface="+mn-ea"/>
                <a:sym typeface="+mn-lt"/>
              </a:rPr>
              <a:t>黄林澜、王鹏 </a:t>
            </a:r>
            <a:endParaRPr lang="en-US" altLang="zh-CN" sz="1400" b="1" dirty="0">
              <a:ea typeface="方正黑体简体" panose="02010601030101010101" pitchFamily="2" charset="-122"/>
              <a:cs typeface="+mn-ea"/>
              <a:sym typeface="+mn-lt"/>
            </a:endParaRPr>
          </a:p>
          <a:p>
            <a:pPr algn="just">
              <a:lnSpc>
                <a:spcPct val="150000"/>
              </a:lnSpc>
            </a:pPr>
            <a:r>
              <a:rPr lang="zh-CN" altLang="en-US" sz="1400" b="1" dirty="0">
                <a:ea typeface="方正黑体简体" panose="02010601030101010101" pitchFamily="2" charset="-122"/>
                <a:cs typeface="+mn-ea"/>
                <a:sym typeface="+mn-lt"/>
              </a:rPr>
              <a:t>    数据库 </a:t>
            </a:r>
            <a:r>
              <a:rPr lang="en-US" altLang="zh-CN" sz="1400" b="1" dirty="0" smtClean="0">
                <a:ea typeface="方正黑体简体" panose="02010601030101010101" pitchFamily="2" charset="-122"/>
                <a:cs typeface="+mn-ea"/>
                <a:sym typeface="+mn-lt"/>
              </a:rPr>
              <a:t>@</a:t>
            </a:r>
            <a:r>
              <a:rPr lang="zh-CN" altLang="en-US" sz="1400" b="1" dirty="0" smtClean="0">
                <a:ea typeface="方正黑体简体" panose="02010601030101010101" pitchFamily="2" charset="-122"/>
                <a:cs typeface="+mn-ea"/>
                <a:sym typeface="+mn-lt"/>
              </a:rPr>
              <a:t>刘衍辰、王鹏</a:t>
            </a:r>
            <a:endParaRPr lang="zh-CN" altLang="en-US" sz="1400" b="1" dirty="0">
              <a:ea typeface="方正黑体简体" panose="02010601030101010101" pitchFamily="2" charset="-122"/>
              <a:cs typeface="+mn-ea"/>
              <a:sym typeface="+mn-lt"/>
            </a:endParaRPr>
          </a:p>
        </p:txBody>
      </p:sp>
      <p:sp>
        <p:nvSpPr>
          <p:cNvPr id="65" name="文本框 64"/>
          <p:cNvSpPr txBox="1"/>
          <p:nvPr/>
        </p:nvSpPr>
        <p:spPr>
          <a:xfrm>
            <a:off x="1359105" y="3010382"/>
            <a:ext cx="2881522" cy="738664"/>
          </a:xfrm>
          <a:prstGeom prst="rect">
            <a:avLst/>
          </a:prstGeom>
          <a:noFill/>
        </p:spPr>
        <p:txBody>
          <a:bodyPr wrap="square" rtlCol="0">
            <a:spAutoFit/>
          </a:bodyPr>
          <a:lstStyle/>
          <a:p>
            <a:pPr algn="just">
              <a:lnSpc>
                <a:spcPct val="150000"/>
              </a:lnSpc>
            </a:pPr>
            <a:r>
              <a:rPr lang="en-US" altLang="zh-CN" sz="1400" b="1" dirty="0">
                <a:ea typeface="方正黑体简体" panose="02010601030101010101" pitchFamily="2" charset="-122"/>
                <a:cs typeface="+mn-ea"/>
                <a:sym typeface="+mn-lt"/>
              </a:rPr>
              <a:t>3.</a:t>
            </a:r>
            <a:r>
              <a:rPr lang="zh-CN" altLang="en-US" sz="1400" b="1" dirty="0">
                <a:ea typeface="方正黑体简体" panose="02010601030101010101" pitchFamily="2" charset="-122"/>
                <a:cs typeface="+mn-ea"/>
                <a:sym typeface="+mn-lt"/>
              </a:rPr>
              <a:t>实现文档 </a:t>
            </a:r>
            <a:r>
              <a:rPr lang="en-US" altLang="zh-CN" sz="1400" b="1" dirty="0">
                <a:ea typeface="方正黑体简体" panose="02010601030101010101" pitchFamily="2" charset="-122"/>
                <a:cs typeface="+mn-ea"/>
                <a:sym typeface="+mn-lt"/>
              </a:rPr>
              <a:t>@NKtoString</a:t>
            </a:r>
            <a:r>
              <a:rPr lang="zh-CN" altLang="en-US" sz="1400" b="1" dirty="0">
                <a:ea typeface="方正黑体简体" panose="02010601030101010101" pitchFamily="2" charset="-122"/>
                <a:cs typeface="+mn-ea"/>
                <a:sym typeface="+mn-lt"/>
              </a:rPr>
              <a:t>全体成员</a:t>
            </a:r>
          </a:p>
          <a:p>
            <a:pPr algn="just">
              <a:lnSpc>
                <a:spcPct val="150000"/>
              </a:lnSpc>
            </a:pPr>
            <a:endParaRPr lang="zh-CN" altLang="en-US" sz="1400" dirty="0">
              <a:ea typeface="方正黑体简体" panose="02010601030101010101" pitchFamily="2" charset="-122"/>
              <a:cs typeface="+mn-ea"/>
              <a:sym typeface="+mn-lt"/>
            </a:endParaRPr>
          </a:p>
        </p:txBody>
      </p:sp>
      <p:sp>
        <p:nvSpPr>
          <p:cNvPr id="66" name="文本框 65"/>
          <p:cNvSpPr txBox="1"/>
          <p:nvPr/>
        </p:nvSpPr>
        <p:spPr>
          <a:xfrm>
            <a:off x="1359106" y="3506553"/>
            <a:ext cx="1845913" cy="738664"/>
          </a:xfrm>
          <a:prstGeom prst="rect">
            <a:avLst/>
          </a:prstGeom>
          <a:noFill/>
        </p:spPr>
        <p:txBody>
          <a:bodyPr wrap="square" rtlCol="0">
            <a:spAutoFit/>
          </a:bodyPr>
          <a:lstStyle/>
          <a:p>
            <a:pPr algn="just">
              <a:lnSpc>
                <a:spcPct val="150000"/>
              </a:lnSpc>
            </a:pPr>
            <a:r>
              <a:rPr lang="en-US" altLang="zh-CN" sz="1400" b="1" dirty="0">
                <a:ea typeface="方正黑体简体" panose="02010601030101010101" pitchFamily="2" charset="-122"/>
                <a:cs typeface="+mn-ea"/>
                <a:sym typeface="+mn-lt"/>
              </a:rPr>
              <a:t>4. </a:t>
            </a:r>
            <a:r>
              <a:rPr lang="zh-CN" altLang="en-US" sz="1400" b="1" dirty="0">
                <a:ea typeface="方正黑体简体" panose="02010601030101010101" pitchFamily="2" charset="-122"/>
                <a:cs typeface="+mn-ea"/>
                <a:sym typeface="+mn-lt"/>
              </a:rPr>
              <a:t>用户手册 </a:t>
            </a:r>
            <a:r>
              <a:rPr lang="en-US" altLang="zh-CN" sz="1400" b="1" dirty="0">
                <a:ea typeface="方正黑体简体" panose="02010601030101010101" pitchFamily="2" charset="-122"/>
                <a:cs typeface="+mn-ea"/>
                <a:sym typeface="+mn-lt"/>
              </a:rPr>
              <a:t>@</a:t>
            </a:r>
            <a:r>
              <a:rPr lang="zh-CN" altLang="en-US" sz="1400" b="1" dirty="0">
                <a:ea typeface="方正黑体简体" panose="02010601030101010101" pitchFamily="2" charset="-122"/>
                <a:cs typeface="+mn-ea"/>
                <a:sym typeface="+mn-lt"/>
              </a:rPr>
              <a:t>王润泽</a:t>
            </a:r>
          </a:p>
          <a:p>
            <a:pPr algn="just">
              <a:lnSpc>
                <a:spcPct val="150000"/>
              </a:lnSpc>
            </a:pPr>
            <a:endParaRPr lang="zh-CN" altLang="en-US" sz="1400" dirty="0">
              <a:ea typeface="方正黑体简体" panose="02010601030101010101" pitchFamily="2" charset="-122"/>
              <a:cs typeface="+mn-ea"/>
              <a:sym typeface="+mn-lt"/>
            </a:endParaRPr>
          </a:p>
        </p:txBody>
      </p:sp>
      <p:sp>
        <p:nvSpPr>
          <p:cNvPr id="67" name="文本框 66"/>
          <p:cNvSpPr txBox="1"/>
          <p:nvPr/>
        </p:nvSpPr>
        <p:spPr>
          <a:xfrm>
            <a:off x="1359107" y="4133481"/>
            <a:ext cx="1869946" cy="415498"/>
          </a:xfrm>
          <a:prstGeom prst="rect">
            <a:avLst/>
          </a:prstGeom>
          <a:noFill/>
        </p:spPr>
        <p:txBody>
          <a:bodyPr wrap="square" rtlCol="0">
            <a:spAutoFit/>
          </a:bodyPr>
          <a:lstStyle/>
          <a:p>
            <a:pPr algn="just">
              <a:lnSpc>
                <a:spcPct val="150000"/>
              </a:lnSpc>
            </a:pPr>
            <a:r>
              <a:rPr lang="en-US" altLang="zh-CN" sz="1400" b="1" dirty="0">
                <a:ea typeface="方正黑体简体" panose="02010601030101010101" pitchFamily="2" charset="-122"/>
                <a:cs typeface="+mn-ea"/>
                <a:sym typeface="+mn-lt"/>
              </a:rPr>
              <a:t>5.</a:t>
            </a:r>
            <a:r>
              <a:rPr lang="zh-CN" altLang="en-US" sz="1400" b="1" dirty="0">
                <a:ea typeface="方正黑体简体" panose="02010601030101010101" pitchFamily="2" charset="-122"/>
                <a:cs typeface="+mn-ea"/>
                <a:sym typeface="+mn-lt"/>
              </a:rPr>
              <a:t>部署文档 </a:t>
            </a:r>
            <a:r>
              <a:rPr lang="en-US" altLang="zh-CN" sz="1400" b="1" dirty="0">
                <a:ea typeface="方正黑体简体" panose="02010601030101010101" pitchFamily="2" charset="-122"/>
                <a:cs typeface="+mn-ea"/>
                <a:sym typeface="+mn-lt"/>
              </a:rPr>
              <a:t>@</a:t>
            </a:r>
            <a:r>
              <a:rPr lang="zh-CN" altLang="en-US" sz="1400" b="1" dirty="0">
                <a:ea typeface="方正黑体简体" panose="02010601030101010101" pitchFamily="2" charset="-122"/>
                <a:cs typeface="+mn-ea"/>
                <a:sym typeface="+mn-lt"/>
              </a:rPr>
              <a:t>陈横</a:t>
            </a:r>
            <a:endParaRPr lang="zh-CN" altLang="en-US" sz="1400" dirty="0">
              <a:ea typeface="方正黑体简体" panose="02010601030101010101" pitchFamily="2" charset="-122"/>
              <a:cs typeface="+mn-ea"/>
              <a:sym typeface="+mn-lt"/>
            </a:endParaRPr>
          </a:p>
        </p:txBody>
      </p:sp>
      <p:sp>
        <p:nvSpPr>
          <p:cNvPr id="68" name="文本框 67">
            <a:extLst>
              <a:ext uri="{FF2B5EF4-FFF2-40B4-BE49-F238E27FC236}">
                <a16:creationId xmlns:a16="http://schemas.microsoft.com/office/drawing/2014/main" id="{C5EC6D2D-A4F7-4E5F-B491-5CF0B2480908}"/>
              </a:ext>
            </a:extLst>
          </p:cNvPr>
          <p:cNvSpPr txBox="1"/>
          <p:nvPr/>
        </p:nvSpPr>
        <p:spPr>
          <a:xfrm>
            <a:off x="1359106" y="4731080"/>
            <a:ext cx="2784838" cy="738664"/>
          </a:xfrm>
          <a:prstGeom prst="rect">
            <a:avLst/>
          </a:prstGeom>
          <a:noFill/>
        </p:spPr>
        <p:txBody>
          <a:bodyPr wrap="square" rtlCol="0">
            <a:spAutoFit/>
          </a:bodyPr>
          <a:lstStyle/>
          <a:p>
            <a:pPr algn="just">
              <a:lnSpc>
                <a:spcPct val="150000"/>
              </a:lnSpc>
            </a:pPr>
            <a:r>
              <a:rPr lang="en-US" altLang="zh-CN" sz="1400" b="1" dirty="0">
                <a:ea typeface="方正黑体简体" panose="02010601030101010101" pitchFamily="2" charset="-122"/>
                <a:cs typeface="+mn-ea"/>
                <a:sym typeface="+mn-lt"/>
              </a:rPr>
              <a:t>6. </a:t>
            </a:r>
            <a:r>
              <a:rPr lang="zh-CN" altLang="en-US" sz="1400" b="1" dirty="0">
                <a:ea typeface="方正黑体简体" panose="02010601030101010101" pitchFamily="2" charset="-122"/>
                <a:cs typeface="+mn-ea"/>
                <a:sym typeface="+mn-lt"/>
              </a:rPr>
              <a:t>项目展示 </a:t>
            </a:r>
            <a:r>
              <a:rPr lang="en-US" altLang="zh-CN" sz="1400" b="1" dirty="0">
                <a:ea typeface="方正黑体简体" panose="02010601030101010101" pitchFamily="2" charset="-122"/>
                <a:cs typeface="+mn-ea"/>
                <a:sym typeface="+mn-lt"/>
              </a:rPr>
              <a:t>@NKtoString</a:t>
            </a:r>
            <a:r>
              <a:rPr lang="zh-CN" altLang="en-US" sz="1400" b="1" dirty="0">
                <a:ea typeface="方正黑体简体" panose="02010601030101010101" pitchFamily="2" charset="-122"/>
                <a:cs typeface="+mn-ea"/>
                <a:sym typeface="+mn-lt"/>
              </a:rPr>
              <a:t>全体组员</a:t>
            </a:r>
          </a:p>
          <a:p>
            <a:pPr algn="just">
              <a:lnSpc>
                <a:spcPct val="150000"/>
              </a:lnSpc>
            </a:pPr>
            <a:endParaRPr lang="zh-CN" altLang="en-US" sz="1400" dirty="0">
              <a:ea typeface="方正黑体简体" panose="02010601030101010101" pitchFamily="2" charset="-122"/>
              <a:cs typeface="+mn-ea"/>
              <a:sym typeface="+mn-lt"/>
            </a:endParaRPr>
          </a:p>
        </p:txBody>
      </p:sp>
      <p:sp>
        <p:nvSpPr>
          <p:cNvPr id="69" name="文本框 68">
            <a:extLst>
              <a:ext uri="{FF2B5EF4-FFF2-40B4-BE49-F238E27FC236}">
                <a16:creationId xmlns:a16="http://schemas.microsoft.com/office/drawing/2014/main" id="{F43C6D25-D5B9-4490-B2AE-496A3C2E8126}"/>
              </a:ext>
            </a:extLst>
          </p:cNvPr>
          <p:cNvSpPr txBox="1"/>
          <p:nvPr/>
        </p:nvSpPr>
        <p:spPr>
          <a:xfrm>
            <a:off x="1359104" y="5284884"/>
            <a:ext cx="2881524" cy="415498"/>
          </a:xfrm>
          <a:prstGeom prst="rect">
            <a:avLst/>
          </a:prstGeom>
          <a:noFill/>
        </p:spPr>
        <p:txBody>
          <a:bodyPr wrap="square" rtlCol="0">
            <a:spAutoFit/>
          </a:bodyPr>
          <a:lstStyle/>
          <a:p>
            <a:pPr algn="just">
              <a:lnSpc>
                <a:spcPct val="150000"/>
              </a:lnSpc>
            </a:pPr>
            <a:r>
              <a:rPr lang="en-US" altLang="zh-CN" sz="1400" b="1" dirty="0">
                <a:ea typeface="方正黑体简体" panose="02010601030101010101" pitchFamily="2" charset="-122"/>
                <a:cs typeface="+mn-ea"/>
                <a:sym typeface="+mn-lt"/>
              </a:rPr>
              <a:t>7. </a:t>
            </a:r>
            <a:r>
              <a:rPr lang="zh-CN" altLang="en-US" sz="1400" b="1" dirty="0">
                <a:ea typeface="方正黑体简体" panose="02010601030101010101" pitchFamily="2" charset="-122"/>
                <a:cs typeface="+mn-ea"/>
                <a:sym typeface="+mn-lt"/>
              </a:rPr>
              <a:t>文档总结和</a:t>
            </a:r>
            <a:r>
              <a:rPr lang="en-US" altLang="zh-CN" sz="1400" b="1" dirty="0">
                <a:ea typeface="方正黑体简体" panose="02010601030101010101" pitchFamily="2" charset="-122"/>
                <a:cs typeface="+mn-ea"/>
                <a:sym typeface="+mn-lt"/>
              </a:rPr>
              <a:t>PPT</a:t>
            </a:r>
            <a:r>
              <a:rPr lang="zh-CN" altLang="en-US" sz="1400" b="1" dirty="0">
                <a:ea typeface="方正黑体简体" panose="02010601030101010101" pitchFamily="2" charset="-122"/>
                <a:cs typeface="+mn-ea"/>
                <a:sym typeface="+mn-lt"/>
              </a:rPr>
              <a:t>汇总 </a:t>
            </a:r>
            <a:r>
              <a:rPr lang="en-US" altLang="zh-CN" sz="1400" b="1" dirty="0">
                <a:ea typeface="方正黑体简体" panose="02010601030101010101" pitchFamily="2" charset="-122"/>
                <a:cs typeface="+mn-ea"/>
                <a:sym typeface="+mn-lt"/>
              </a:rPr>
              <a:t>@</a:t>
            </a:r>
            <a:r>
              <a:rPr lang="zh-CN" altLang="en-US" sz="1400" b="1" dirty="0">
                <a:ea typeface="方正黑体简体" panose="02010601030101010101" pitchFamily="2" charset="-122"/>
                <a:cs typeface="+mn-ea"/>
                <a:sym typeface="+mn-lt"/>
              </a:rPr>
              <a:t>王鹏</a:t>
            </a:r>
            <a:endParaRPr lang="zh-CN" altLang="en-US" sz="1400" dirty="0">
              <a:ea typeface="方正黑体简体" panose="02010601030101010101" pitchFamily="2" charset="-122"/>
              <a:cs typeface="+mn-ea"/>
              <a:sym typeface="+mn-lt"/>
            </a:endParaRPr>
          </a:p>
        </p:txBody>
      </p:sp>
      <p:sp>
        <p:nvSpPr>
          <p:cNvPr id="70" name="文本框 69">
            <a:extLst>
              <a:ext uri="{FF2B5EF4-FFF2-40B4-BE49-F238E27FC236}">
                <a16:creationId xmlns:a16="http://schemas.microsoft.com/office/drawing/2014/main" id="{F43C6D25-D5B9-4490-B2AE-496A3C2E8126}"/>
              </a:ext>
            </a:extLst>
          </p:cNvPr>
          <p:cNvSpPr txBox="1"/>
          <p:nvPr/>
        </p:nvSpPr>
        <p:spPr>
          <a:xfrm>
            <a:off x="1359104" y="5887654"/>
            <a:ext cx="1720256" cy="415498"/>
          </a:xfrm>
          <a:prstGeom prst="rect">
            <a:avLst/>
          </a:prstGeom>
          <a:noFill/>
        </p:spPr>
        <p:txBody>
          <a:bodyPr wrap="square" rtlCol="0">
            <a:spAutoFit/>
          </a:bodyPr>
          <a:lstStyle/>
          <a:p>
            <a:pPr algn="just">
              <a:lnSpc>
                <a:spcPct val="150000"/>
              </a:lnSpc>
            </a:pPr>
            <a:r>
              <a:rPr lang="en-US" altLang="zh-CN" sz="1400" b="1" dirty="0">
                <a:ea typeface="方正黑体简体" panose="02010601030101010101" pitchFamily="2" charset="-122"/>
                <a:cs typeface="+mn-ea"/>
                <a:sym typeface="+mn-lt"/>
              </a:rPr>
              <a:t>8. </a:t>
            </a:r>
            <a:r>
              <a:rPr lang="zh-CN" altLang="en-US" sz="1400" b="1" dirty="0">
                <a:ea typeface="方正黑体简体" panose="02010601030101010101" pitchFamily="2" charset="-122"/>
                <a:cs typeface="+mn-ea"/>
                <a:sym typeface="+mn-lt"/>
              </a:rPr>
              <a:t>录屏讲解 </a:t>
            </a:r>
            <a:r>
              <a:rPr lang="en-US" altLang="zh-CN" sz="1400" b="1" dirty="0">
                <a:ea typeface="方正黑体简体" panose="02010601030101010101" pitchFamily="2" charset="-122"/>
                <a:cs typeface="+mn-ea"/>
                <a:sym typeface="+mn-lt"/>
              </a:rPr>
              <a:t>@</a:t>
            </a:r>
            <a:r>
              <a:rPr lang="zh-CN" altLang="en-US" sz="1400" b="1" dirty="0">
                <a:ea typeface="方正黑体简体" panose="02010601030101010101" pitchFamily="2" charset="-122"/>
                <a:cs typeface="+mn-ea"/>
                <a:sym typeface="+mn-lt"/>
              </a:rPr>
              <a:t>王鹏</a:t>
            </a:r>
            <a:endParaRPr lang="zh-CN" altLang="en-US" sz="1400" dirty="0">
              <a:ea typeface="方正黑体简体" panose="02010601030101010101" pitchFamily="2" charset="-122"/>
              <a:cs typeface="+mn-ea"/>
              <a:sym typeface="+mn-lt"/>
            </a:endParaRPr>
          </a:p>
        </p:txBody>
      </p:sp>
      <p:grpSp>
        <p:nvGrpSpPr>
          <p:cNvPr id="92" name="组合 91"/>
          <p:cNvGrpSpPr/>
          <p:nvPr/>
        </p:nvGrpSpPr>
        <p:grpSpPr>
          <a:xfrm>
            <a:off x="414506" y="1285875"/>
            <a:ext cx="767594" cy="628446"/>
            <a:chOff x="6233415" y="725354"/>
            <a:chExt cx="767594" cy="628446"/>
          </a:xfrm>
        </p:grpSpPr>
        <p:grpSp>
          <p:nvGrpSpPr>
            <p:cNvPr id="93" name="组合 92"/>
            <p:cNvGrpSpPr/>
            <p:nvPr/>
          </p:nvGrpSpPr>
          <p:grpSpPr>
            <a:xfrm>
              <a:off x="6233415" y="725354"/>
              <a:ext cx="767594" cy="628446"/>
              <a:chOff x="5997642" y="651393"/>
              <a:chExt cx="767594" cy="628446"/>
            </a:xfrm>
          </p:grpSpPr>
          <p:sp>
            <p:nvSpPr>
              <p:cNvPr id="95" name="椭圆 94"/>
              <p:cNvSpPr/>
              <p:nvPr/>
            </p:nvSpPr>
            <p:spPr>
              <a:xfrm>
                <a:off x="6136790" y="651393"/>
                <a:ext cx="628446" cy="628446"/>
              </a:xfrm>
              <a:prstGeom prst="ellipse">
                <a:avLst/>
              </a:prstGeom>
              <a:solidFill>
                <a:srgbClr val="3CB44A"/>
              </a:solidFill>
              <a:ln>
                <a:solidFill>
                  <a:srgbClr val="D5DC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96" name="椭圆 95"/>
              <p:cNvSpPr/>
              <p:nvPr/>
            </p:nvSpPr>
            <p:spPr>
              <a:xfrm>
                <a:off x="5997642" y="651393"/>
                <a:ext cx="628446" cy="628446"/>
              </a:xfrm>
              <a:prstGeom prst="ellipse">
                <a:avLst/>
              </a:prstGeom>
              <a:noFill/>
              <a:ln>
                <a:solidFill>
                  <a:srgbClr val="D5DC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94" name="文本框 93"/>
            <p:cNvSpPr txBox="1"/>
            <p:nvPr/>
          </p:nvSpPr>
          <p:spPr>
            <a:xfrm>
              <a:off x="6456185" y="811887"/>
              <a:ext cx="365811" cy="461665"/>
            </a:xfrm>
            <a:prstGeom prst="rect">
              <a:avLst/>
            </a:prstGeom>
            <a:noFill/>
          </p:spPr>
          <p:txBody>
            <a:bodyPr wrap="square" rtlCol="0">
              <a:spAutoFit/>
            </a:bodyPr>
            <a:lstStyle/>
            <a:p>
              <a:r>
                <a:rPr lang="en-US" altLang="zh-CN" sz="2400" dirty="0">
                  <a:solidFill>
                    <a:schemeClr val="bg1"/>
                  </a:solidFill>
                  <a:latin typeface="+mj-ea"/>
                  <a:ea typeface="+mj-ea"/>
                </a:rPr>
                <a:t>1</a:t>
              </a:r>
              <a:endParaRPr lang="zh-CN" altLang="en-US" sz="2400" dirty="0">
                <a:solidFill>
                  <a:schemeClr val="bg1"/>
                </a:solidFill>
                <a:latin typeface="+mj-ea"/>
                <a:ea typeface="+mj-ea"/>
              </a:endParaRPr>
            </a:p>
          </p:txBody>
        </p:sp>
      </p:grpSp>
      <p:grpSp>
        <p:nvGrpSpPr>
          <p:cNvPr id="97" name="组合 96"/>
          <p:cNvGrpSpPr/>
          <p:nvPr/>
        </p:nvGrpSpPr>
        <p:grpSpPr>
          <a:xfrm>
            <a:off x="414506" y="2328447"/>
            <a:ext cx="767594" cy="628446"/>
            <a:chOff x="6233415" y="1767926"/>
            <a:chExt cx="767594" cy="628446"/>
          </a:xfrm>
        </p:grpSpPr>
        <p:grpSp>
          <p:nvGrpSpPr>
            <p:cNvPr id="98" name="组合 97"/>
            <p:cNvGrpSpPr/>
            <p:nvPr/>
          </p:nvGrpSpPr>
          <p:grpSpPr>
            <a:xfrm>
              <a:off x="6233415" y="1767926"/>
              <a:ext cx="767594" cy="628446"/>
              <a:chOff x="5997642" y="651393"/>
              <a:chExt cx="767594" cy="628446"/>
            </a:xfrm>
          </p:grpSpPr>
          <p:sp>
            <p:nvSpPr>
              <p:cNvPr id="100" name="椭圆 99"/>
              <p:cNvSpPr/>
              <p:nvPr/>
            </p:nvSpPr>
            <p:spPr>
              <a:xfrm>
                <a:off x="5997642" y="651393"/>
                <a:ext cx="628446" cy="628446"/>
              </a:xfrm>
              <a:prstGeom prst="ellipse">
                <a:avLst/>
              </a:prstGeom>
              <a:solidFill>
                <a:srgbClr val="166EB4"/>
              </a:solidFill>
              <a:ln>
                <a:solidFill>
                  <a:srgbClr val="A38C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01" name="椭圆 100"/>
              <p:cNvSpPr/>
              <p:nvPr/>
            </p:nvSpPr>
            <p:spPr>
              <a:xfrm>
                <a:off x="6136790" y="651393"/>
                <a:ext cx="628446" cy="628446"/>
              </a:xfrm>
              <a:prstGeom prst="ellipse">
                <a:avLst/>
              </a:prstGeom>
              <a:noFill/>
              <a:ln>
                <a:solidFill>
                  <a:srgbClr val="A38C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99" name="文本框 98"/>
            <p:cNvSpPr txBox="1"/>
            <p:nvPr/>
          </p:nvSpPr>
          <p:spPr>
            <a:xfrm>
              <a:off x="6456185" y="1852821"/>
              <a:ext cx="365811" cy="461665"/>
            </a:xfrm>
            <a:prstGeom prst="rect">
              <a:avLst/>
            </a:prstGeom>
            <a:noFill/>
          </p:spPr>
          <p:txBody>
            <a:bodyPr wrap="square" rtlCol="0">
              <a:spAutoFit/>
            </a:bodyPr>
            <a:lstStyle/>
            <a:p>
              <a:r>
                <a:rPr lang="en-US" altLang="zh-CN" sz="2400" dirty="0">
                  <a:solidFill>
                    <a:schemeClr val="bg1"/>
                  </a:solidFill>
                  <a:latin typeface="+mj-ea"/>
                  <a:ea typeface="+mj-ea"/>
                </a:rPr>
                <a:t>2</a:t>
              </a:r>
              <a:endParaRPr lang="zh-CN" altLang="en-US" sz="2400" dirty="0">
                <a:solidFill>
                  <a:schemeClr val="bg1"/>
                </a:solidFill>
                <a:latin typeface="+mj-ea"/>
                <a:ea typeface="+mj-ea"/>
              </a:endParaRPr>
            </a:p>
          </p:txBody>
        </p:sp>
      </p:grpSp>
      <p:grpSp>
        <p:nvGrpSpPr>
          <p:cNvPr id="102" name="组合 101"/>
          <p:cNvGrpSpPr/>
          <p:nvPr/>
        </p:nvGrpSpPr>
        <p:grpSpPr>
          <a:xfrm>
            <a:off x="414506" y="3371019"/>
            <a:ext cx="767594" cy="628446"/>
            <a:chOff x="6233415" y="2810498"/>
            <a:chExt cx="767594" cy="628446"/>
          </a:xfrm>
        </p:grpSpPr>
        <p:grpSp>
          <p:nvGrpSpPr>
            <p:cNvPr id="103" name="组合 102"/>
            <p:cNvGrpSpPr/>
            <p:nvPr/>
          </p:nvGrpSpPr>
          <p:grpSpPr>
            <a:xfrm>
              <a:off x="6233415" y="2810498"/>
              <a:ext cx="767594" cy="628446"/>
              <a:chOff x="5997642" y="651393"/>
              <a:chExt cx="767594" cy="628446"/>
            </a:xfrm>
            <a:noFill/>
          </p:grpSpPr>
          <p:sp>
            <p:nvSpPr>
              <p:cNvPr id="105" name="椭圆 104"/>
              <p:cNvSpPr/>
              <p:nvPr/>
            </p:nvSpPr>
            <p:spPr>
              <a:xfrm>
                <a:off x="6136790" y="651393"/>
                <a:ext cx="628446" cy="628446"/>
              </a:xfrm>
              <a:prstGeom prst="ellipse">
                <a:avLst/>
              </a:prstGeom>
              <a:solidFill>
                <a:srgbClr val="E6A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06" name="椭圆 105"/>
              <p:cNvSpPr/>
              <p:nvPr/>
            </p:nvSpPr>
            <p:spPr>
              <a:xfrm>
                <a:off x="5997642" y="651393"/>
                <a:ext cx="628446" cy="628446"/>
              </a:xfrm>
              <a:prstGeom prst="ellipse">
                <a:avLst/>
              </a:prstGeom>
              <a:grpFill/>
              <a:ln>
                <a:solidFill>
                  <a:srgbClr val="F9E0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104" name="文本框 103"/>
            <p:cNvSpPr txBox="1"/>
            <p:nvPr/>
          </p:nvSpPr>
          <p:spPr>
            <a:xfrm>
              <a:off x="6456185" y="2893755"/>
              <a:ext cx="365811" cy="461665"/>
            </a:xfrm>
            <a:prstGeom prst="rect">
              <a:avLst/>
            </a:prstGeom>
            <a:noFill/>
          </p:spPr>
          <p:txBody>
            <a:bodyPr wrap="square" rtlCol="0">
              <a:spAutoFit/>
            </a:bodyPr>
            <a:lstStyle/>
            <a:p>
              <a:r>
                <a:rPr lang="en-US" altLang="zh-CN" sz="2400" dirty="0">
                  <a:solidFill>
                    <a:schemeClr val="bg1"/>
                  </a:solidFill>
                  <a:latin typeface="+mj-ea"/>
                  <a:ea typeface="+mj-ea"/>
                </a:rPr>
                <a:t>3</a:t>
              </a:r>
              <a:endParaRPr lang="zh-CN" altLang="en-US" sz="2400" dirty="0">
                <a:solidFill>
                  <a:schemeClr val="bg1"/>
                </a:solidFill>
                <a:latin typeface="+mj-ea"/>
                <a:ea typeface="+mj-ea"/>
              </a:endParaRPr>
            </a:p>
          </p:txBody>
        </p:sp>
      </p:grpSp>
      <p:pic>
        <p:nvPicPr>
          <p:cNvPr id="117" name="图片 11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7260" y="4413591"/>
            <a:ext cx="4514739" cy="2444409"/>
          </a:xfrm>
          <a:prstGeom prst="rect">
            <a:avLst/>
          </a:prstGeom>
        </p:spPr>
      </p:pic>
      <p:grpSp>
        <p:nvGrpSpPr>
          <p:cNvPr id="107" name="组合 106"/>
          <p:cNvGrpSpPr/>
          <p:nvPr/>
        </p:nvGrpSpPr>
        <p:grpSpPr>
          <a:xfrm>
            <a:off x="414506" y="4413591"/>
            <a:ext cx="767594" cy="628446"/>
            <a:chOff x="6233415" y="3853070"/>
            <a:chExt cx="767594" cy="628446"/>
          </a:xfrm>
        </p:grpSpPr>
        <p:grpSp>
          <p:nvGrpSpPr>
            <p:cNvPr id="108" name="组合 107"/>
            <p:cNvGrpSpPr/>
            <p:nvPr/>
          </p:nvGrpSpPr>
          <p:grpSpPr>
            <a:xfrm>
              <a:off x="6233415" y="3853070"/>
              <a:ext cx="767594" cy="628446"/>
              <a:chOff x="5997642" y="651393"/>
              <a:chExt cx="767594" cy="628446"/>
            </a:xfrm>
          </p:grpSpPr>
          <p:sp>
            <p:nvSpPr>
              <p:cNvPr id="110" name="椭圆 109"/>
              <p:cNvSpPr/>
              <p:nvPr/>
            </p:nvSpPr>
            <p:spPr>
              <a:xfrm>
                <a:off x="5997642" y="651393"/>
                <a:ext cx="628446" cy="628446"/>
              </a:xfrm>
              <a:prstGeom prst="ellipse">
                <a:avLst/>
              </a:prstGeom>
              <a:solidFill>
                <a:srgbClr val="E0191D"/>
              </a:solidFill>
              <a:ln>
                <a:solidFill>
                  <a:srgbClr val="CAD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11" name="椭圆 110"/>
              <p:cNvSpPr/>
              <p:nvPr/>
            </p:nvSpPr>
            <p:spPr>
              <a:xfrm>
                <a:off x="6136790" y="651393"/>
                <a:ext cx="628446" cy="628446"/>
              </a:xfrm>
              <a:prstGeom prst="ellipse">
                <a:avLst/>
              </a:prstGeom>
              <a:noFill/>
              <a:ln>
                <a:solidFill>
                  <a:srgbClr val="CAD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109" name="文本框 108"/>
            <p:cNvSpPr txBox="1"/>
            <p:nvPr/>
          </p:nvSpPr>
          <p:spPr>
            <a:xfrm>
              <a:off x="6456185" y="3934688"/>
              <a:ext cx="365811" cy="461665"/>
            </a:xfrm>
            <a:prstGeom prst="rect">
              <a:avLst/>
            </a:prstGeom>
            <a:noFill/>
          </p:spPr>
          <p:txBody>
            <a:bodyPr wrap="square" rtlCol="0">
              <a:spAutoFit/>
            </a:bodyPr>
            <a:lstStyle/>
            <a:p>
              <a:r>
                <a:rPr lang="en-US" altLang="zh-CN" sz="2400" dirty="0">
                  <a:solidFill>
                    <a:schemeClr val="bg1"/>
                  </a:solidFill>
                  <a:latin typeface="+mj-ea"/>
                  <a:ea typeface="+mj-ea"/>
                </a:rPr>
                <a:t>4</a:t>
              </a:r>
              <a:endParaRPr lang="zh-CN" altLang="en-US" sz="2400" dirty="0">
                <a:solidFill>
                  <a:schemeClr val="bg1"/>
                </a:solidFill>
                <a:latin typeface="+mj-ea"/>
                <a:ea typeface="+mj-ea"/>
              </a:endParaRPr>
            </a:p>
          </p:txBody>
        </p:sp>
      </p:grpSp>
      <p:pic>
        <p:nvPicPr>
          <p:cNvPr id="319" name="图片 3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5019" y="-331344"/>
            <a:ext cx="5372100" cy="5248275"/>
          </a:xfrm>
          <a:prstGeom prst="rect">
            <a:avLst/>
          </a:prstGeom>
        </p:spPr>
      </p:pic>
      <p:grpSp>
        <p:nvGrpSpPr>
          <p:cNvPr id="112" name="组合 111"/>
          <p:cNvGrpSpPr/>
          <p:nvPr/>
        </p:nvGrpSpPr>
        <p:grpSpPr>
          <a:xfrm>
            <a:off x="396791" y="5456163"/>
            <a:ext cx="767594" cy="628446"/>
            <a:chOff x="6233415" y="725354"/>
            <a:chExt cx="767594" cy="628446"/>
          </a:xfrm>
        </p:grpSpPr>
        <p:grpSp>
          <p:nvGrpSpPr>
            <p:cNvPr id="113" name="组合 112"/>
            <p:cNvGrpSpPr/>
            <p:nvPr/>
          </p:nvGrpSpPr>
          <p:grpSpPr>
            <a:xfrm>
              <a:off x="6233415" y="725354"/>
              <a:ext cx="767594" cy="628446"/>
              <a:chOff x="5997642" y="651393"/>
              <a:chExt cx="767594" cy="628446"/>
            </a:xfrm>
          </p:grpSpPr>
          <p:sp>
            <p:nvSpPr>
              <p:cNvPr id="115" name="椭圆 114"/>
              <p:cNvSpPr/>
              <p:nvPr/>
            </p:nvSpPr>
            <p:spPr>
              <a:xfrm>
                <a:off x="6136790" y="651393"/>
                <a:ext cx="628446" cy="628446"/>
              </a:xfrm>
              <a:prstGeom prst="ellipse">
                <a:avLst/>
              </a:prstGeom>
              <a:solidFill>
                <a:srgbClr val="3CB44A"/>
              </a:solidFill>
              <a:ln>
                <a:solidFill>
                  <a:srgbClr val="D5DC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16" name="椭圆 115"/>
              <p:cNvSpPr/>
              <p:nvPr/>
            </p:nvSpPr>
            <p:spPr>
              <a:xfrm>
                <a:off x="5997642" y="651393"/>
                <a:ext cx="628446" cy="628446"/>
              </a:xfrm>
              <a:prstGeom prst="ellipse">
                <a:avLst/>
              </a:prstGeom>
              <a:noFill/>
              <a:ln>
                <a:solidFill>
                  <a:srgbClr val="D5DC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114" name="文本框 113"/>
            <p:cNvSpPr txBox="1"/>
            <p:nvPr/>
          </p:nvSpPr>
          <p:spPr>
            <a:xfrm>
              <a:off x="6456185" y="811887"/>
              <a:ext cx="365811" cy="461665"/>
            </a:xfrm>
            <a:prstGeom prst="rect">
              <a:avLst/>
            </a:prstGeom>
            <a:noFill/>
          </p:spPr>
          <p:txBody>
            <a:bodyPr wrap="square" rtlCol="0">
              <a:spAutoFit/>
            </a:bodyPr>
            <a:lstStyle/>
            <a:p>
              <a:r>
                <a:rPr lang="en-US" altLang="zh-CN" sz="2400" dirty="0">
                  <a:solidFill>
                    <a:schemeClr val="bg1"/>
                  </a:solidFill>
                  <a:latin typeface="+mj-ea"/>
                  <a:ea typeface="+mj-ea"/>
                </a:rPr>
                <a:t>…</a:t>
              </a:r>
              <a:endParaRPr lang="zh-CN" altLang="en-US" sz="2400" dirty="0">
                <a:solidFill>
                  <a:schemeClr val="bg1"/>
                </a:solidFill>
                <a:latin typeface="+mj-ea"/>
                <a:ea typeface="+mj-ea"/>
              </a:endParaRPr>
            </a:p>
          </p:txBody>
        </p:sp>
      </p:grpSp>
    </p:spTree>
    <p:extLst>
      <p:ext uri="{BB962C8B-B14F-4D97-AF65-F5344CB8AC3E}">
        <p14:creationId xmlns:p14="http://schemas.microsoft.com/office/powerpoint/2010/main" val="1092647125"/>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30"/>
                                  </p:stCondLst>
                                  <p:childTnLst>
                                    <p:set>
                                      <p:cBhvr>
                                        <p:cTn id="6" dur="1" fill="hold">
                                          <p:stCondLst>
                                            <p:cond delay="0"/>
                                          </p:stCondLst>
                                        </p:cTn>
                                        <p:tgtEl>
                                          <p:spTgt spid="92"/>
                                        </p:tgtEl>
                                        <p:attrNameLst>
                                          <p:attrName>style.visibility</p:attrName>
                                        </p:attrNameLst>
                                      </p:cBhvr>
                                      <p:to>
                                        <p:strVal val="visible"/>
                                      </p:to>
                                    </p:set>
                                    <p:anim calcmode="lin" valueType="num">
                                      <p:cBhvr>
                                        <p:cTn id="7" dur="750" fill="hold"/>
                                        <p:tgtEl>
                                          <p:spTgt spid="92"/>
                                        </p:tgtEl>
                                        <p:attrNameLst>
                                          <p:attrName>ppt_w</p:attrName>
                                        </p:attrNameLst>
                                      </p:cBhvr>
                                      <p:tavLst>
                                        <p:tav tm="0">
                                          <p:val>
                                            <p:fltVal val="0"/>
                                          </p:val>
                                        </p:tav>
                                        <p:tav tm="100000">
                                          <p:val>
                                            <p:strVal val="#ppt_w"/>
                                          </p:val>
                                        </p:tav>
                                      </p:tavLst>
                                    </p:anim>
                                    <p:anim calcmode="lin" valueType="num">
                                      <p:cBhvr>
                                        <p:cTn id="8" dur="750" fill="hold"/>
                                        <p:tgtEl>
                                          <p:spTgt spid="92"/>
                                        </p:tgtEl>
                                        <p:attrNameLst>
                                          <p:attrName>ppt_h</p:attrName>
                                        </p:attrNameLst>
                                      </p:cBhvr>
                                      <p:tavLst>
                                        <p:tav tm="0">
                                          <p:val>
                                            <p:fltVal val="0"/>
                                          </p:val>
                                        </p:tav>
                                        <p:tav tm="100000">
                                          <p:val>
                                            <p:strVal val="#ppt_h"/>
                                          </p:val>
                                        </p:tav>
                                      </p:tavLst>
                                    </p:anim>
                                    <p:anim calcmode="lin" valueType="num">
                                      <p:cBhvr>
                                        <p:cTn id="9" dur="750" fill="hold"/>
                                        <p:tgtEl>
                                          <p:spTgt spid="92"/>
                                        </p:tgtEl>
                                        <p:attrNameLst>
                                          <p:attrName>style.rotation</p:attrName>
                                        </p:attrNameLst>
                                      </p:cBhvr>
                                      <p:tavLst>
                                        <p:tav tm="0">
                                          <p:val>
                                            <p:fltVal val="90"/>
                                          </p:val>
                                        </p:tav>
                                        <p:tav tm="100000">
                                          <p:val>
                                            <p:fltVal val="0"/>
                                          </p:val>
                                        </p:tav>
                                      </p:tavLst>
                                    </p:anim>
                                    <p:animEffect transition="in" filter="fade">
                                      <p:cBhvr>
                                        <p:cTn id="10" dur="750"/>
                                        <p:tgtEl>
                                          <p:spTgt spid="92"/>
                                        </p:tgtEl>
                                      </p:cBhvr>
                                    </p:animEffect>
                                  </p:childTnLst>
                                </p:cTn>
                              </p:par>
                              <p:par>
                                <p:cTn id="11" presetID="31" presetClass="entr" presetSubtype="0" fill="hold" nodeType="withEffect">
                                  <p:stCondLst>
                                    <p:cond delay="1500"/>
                                  </p:stCondLst>
                                  <p:childTnLst>
                                    <p:set>
                                      <p:cBhvr>
                                        <p:cTn id="12" dur="1" fill="hold">
                                          <p:stCondLst>
                                            <p:cond delay="0"/>
                                          </p:stCondLst>
                                        </p:cTn>
                                        <p:tgtEl>
                                          <p:spTgt spid="97"/>
                                        </p:tgtEl>
                                        <p:attrNameLst>
                                          <p:attrName>style.visibility</p:attrName>
                                        </p:attrNameLst>
                                      </p:cBhvr>
                                      <p:to>
                                        <p:strVal val="visible"/>
                                      </p:to>
                                    </p:set>
                                    <p:anim calcmode="lin" valueType="num">
                                      <p:cBhvr>
                                        <p:cTn id="13" dur="750" fill="hold"/>
                                        <p:tgtEl>
                                          <p:spTgt spid="97"/>
                                        </p:tgtEl>
                                        <p:attrNameLst>
                                          <p:attrName>ppt_w</p:attrName>
                                        </p:attrNameLst>
                                      </p:cBhvr>
                                      <p:tavLst>
                                        <p:tav tm="0">
                                          <p:val>
                                            <p:fltVal val="0"/>
                                          </p:val>
                                        </p:tav>
                                        <p:tav tm="100000">
                                          <p:val>
                                            <p:strVal val="#ppt_w"/>
                                          </p:val>
                                        </p:tav>
                                      </p:tavLst>
                                    </p:anim>
                                    <p:anim calcmode="lin" valueType="num">
                                      <p:cBhvr>
                                        <p:cTn id="14" dur="750" fill="hold"/>
                                        <p:tgtEl>
                                          <p:spTgt spid="97"/>
                                        </p:tgtEl>
                                        <p:attrNameLst>
                                          <p:attrName>ppt_h</p:attrName>
                                        </p:attrNameLst>
                                      </p:cBhvr>
                                      <p:tavLst>
                                        <p:tav tm="0">
                                          <p:val>
                                            <p:fltVal val="0"/>
                                          </p:val>
                                        </p:tav>
                                        <p:tav tm="100000">
                                          <p:val>
                                            <p:strVal val="#ppt_h"/>
                                          </p:val>
                                        </p:tav>
                                      </p:tavLst>
                                    </p:anim>
                                    <p:anim calcmode="lin" valueType="num">
                                      <p:cBhvr>
                                        <p:cTn id="15" dur="750" fill="hold"/>
                                        <p:tgtEl>
                                          <p:spTgt spid="97"/>
                                        </p:tgtEl>
                                        <p:attrNameLst>
                                          <p:attrName>style.rotation</p:attrName>
                                        </p:attrNameLst>
                                      </p:cBhvr>
                                      <p:tavLst>
                                        <p:tav tm="0">
                                          <p:val>
                                            <p:fltVal val="90"/>
                                          </p:val>
                                        </p:tav>
                                        <p:tav tm="100000">
                                          <p:val>
                                            <p:fltVal val="0"/>
                                          </p:val>
                                        </p:tav>
                                      </p:tavLst>
                                    </p:anim>
                                    <p:animEffect transition="in" filter="fade">
                                      <p:cBhvr>
                                        <p:cTn id="16" dur="750"/>
                                        <p:tgtEl>
                                          <p:spTgt spid="97"/>
                                        </p:tgtEl>
                                      </p:cBhvr>
                                    </p:animEffect>
                                  </p:childTnLst>
                                </p:cTn>
                              </p:par>
                              <p:par>
                                <p:cTn id="17" presetID="31" presetClass="entr" presetSubtype="0" fill="hold" nodeType="withEffect">
                                  <p:stCondLst>
                                    <p:cond delay="2750"/>
                                  </p:stCondLst>
                                  <p:childTnLst>
                                    <p:set>
                                      <p:cBhvr>
                                        <p:cTn id="18" dur="1" fill="hold">
                                          <p:stCondLst>
                                            <p:cond delay="0"/>
                                          </p:stCondLst>
                                        </p:cTn>
                                        <p:tgtEl>
                                          <p:spTgt spid="102"/>
                                        </p:tgtEl>
                                        <p:attrNameLst>
                                          <p:attrName>style.visibility</p:attrName>
                                        </p:attrNameLst>
                                      </p:cBhvr>
                                      <p:to>
                                        <p:strVal val="visible"/>
                                      </p:to>
                                    </p:set>
                                    <p:anim calcmode="lin" valueType="num">
                                      <p:cBhvr>
                                        <p:cTn id="19" dur="750" fill="hold"/>
                                        <p:tgtEl>
                                          <p:spTgt spid="102"/>
                                        </p:tgtEl>
                                        <p:attrNameLst>
                                          <p:attrName>ppt_w</p:attrName>
                                        </p:attrNameLst>
                                      </p:cBhvr>
                                      <p:tavLst>
                                        <p:tav tm="0">
                                          <p:val>
                                            <p:fltVal val="0"/>
                                          </p:val>
                                        </p:tav>
                                        <p:tav tm="100000">
                                          <p:val>
                                            <p:strVal val="#ppt_w"/>
                                          </p:val>
                                        </p:tav>
                                      </p:tavLst>
                                    </p:anim>
                                    <p:anim calcmode="lin" valueType="num">
                                      <p:cBhvr>
                                        <p:cTn id="20" dur="750" fill="hold"/>
                                        <p:tgtEl>
                                          <p:spTgt spid="102"/>
                                        </p:tgtEl>
                                        <p:attrNameLst>
                                          <p:attrName>ppt_h</p:attrName>
                                        </p:attrNameLst>
                                      </p:cBhvr>
                                      <p:tavLst>
                                        <p:tav tm="0">
                                          <p:val>
                                            <p:fltVal val="0"/>
                                          </p:val>
                                        </p:tav>
                                        <p:tav tm="100000">
                                          <p:val>
                                            <p:strVal val="#ppt_h"/>
                                          </p:val>
                                        </p:tav>
                                      </p:tavLst>
                                    </p:anim>
                                    <p:anim calcmode="lin" valueType="num">
                                      <p:cBhvr>
                                        <p:cTn id="21" dur="750" fill="hold"/>
                                        <p:tgtEl>
                                          <p:spTgt spid="102"/>
                                        </p:tgtEl>
                                        <p:attrNameLst>
                                          <p:attrName>style.rotation</p:attrName>
                                        </p:attrNameLst>
                                      </p:cBhvr>
                                      <p:tavLst>
                                        <p:tav tm="0">
                                          <p:val>
                                            <p:fltVal val="90"/>
                                          </p:val>
                                        </p:tav>
                                        <p:tav tm="100000">
                                          <p:val>
                                            <p:fltVal val="0"/>
                                          </p:val>
                                        </p:tav>
                                      </p:tavLst>
                                    </p:anim>
                                    <p:animEffect transition="in" filter="fade">
                                      <p:cBhvr>
                                        <p:cTn id="22" dur="750"/>
                                        <p:tgtEl>
                                          <p:spTgt spid="102"/>
                                        </p:tgtEl>
                                      </p:cBhvr>
                                    </p:animEffect>
                                  </p:childTnLst>
                                </p:cTn>
                              </p:par>
                              <p:par>
                                <p:cTn id="23" presetID="31" presetClass="entr" presetSubtype="0" fill="hold" nodeType="withEffect">
                                  <p:stCondLst>
                                    <p:cond delay="4000"/>
                                  </p:stCondLst>
                                  <p:childTnLst>
                                    <p:set>
                                      <p:cBhvr>
                                        <p:cTn id="24" dur="1" fill="hold">
                                          <p:stCondLst>
                                            <p:cond delay="0"/>
                                          </p:stCondLst>
                                        </p:cTn>
                                        <p:tgtEl>
                                          <p:spTgt spid="107"/>
                                        </p:tgtEl>
                                        <p:attrNameLst>
                                          <p:attrName>style.visibility</p:attrName>
                                        </p:attrNameLst>
                                      </p:cBhvr>
                                      <p:to>
                                        <p:strVal val="visible"/>
                                      </p:to>
                                    </p:set>
                                    <p:anim calcmode="lin" valueType="num">
                                      <p:cBhvr>
                                        <p:cTn id="25" dur="750" fill="hold"/>
                                        <p:tgtEl>
                                          <p:spTgt spid="107"/>
                                        </p:tgtEl>
                                        <p:attrNameLst>
                                          <p:attrName>ppt_w</p:attrName>
                                        </p:attrNameLst>
                                      </p:cBhvr>
                                      <p:tavLst>
                                        <p:tav tm="0">
                                          <p:val>
                                            <p:fltVal val="0"/>
                                          </p:val>
                                        </p:tav>
                                        <p:tav tm="100000">
                                          <p:val>
                                            <p:strVal val="#ppt_w"/>
                                          </p:val>
                                        </p:tav>
                                      </p:tavLst>
                                    </p:anim>
                                    <p:anim calcmode="lin" valueType="num">
                                      <p:cBhvr>
                                        <p:cTn id="26" dur="750" fill="hold"/>
                                        <p:tgtEl>
                                          <p:spTgt spid="107"/>
                                        </p:tgtEl>
                                        <p:attrNameLst>
                                          <p:attrName>ppt_h</p:attrName>
                                        </p:attrNameLst>
                                      </p:cBhvr>
                                      <p:tavLst>
                                        <p:tav tm="0">
                                          <p:val>
                                            <p:fltVal val="0"/>
                                          </p:val>
                                        </p:tav>
                                        <p:tav tm="100000">
                                          <p:val>
                                            <p:strVal val="#ppt_h"/>
                                          </p:val>
                                        </p:tav>
                                      </p:tavLst>
                                    </p:anim>
                                    <p:anim calcmode="lin" valueType="num">
                                      <p:cBhvr>
                                        <p:cTn id="27" dur="750" fill="hold"/>
                                        <p:tgtEl>
                                          <p:spTgt spid="107"/>
                                        </p:tgtEl>
                                        <p:attrNameLst>
                                          <p:attrName>style.rotation</p:attrName>
                                        </p:attrNameLst>
                                      </p:cBhvr>
                                      <p:tavLst>
                                        <p:tav tm="0">
                                          <p:val>
                                            <p:fltVal val="90"/>
                                          </p:val>
                                        </p:tav>
                                        <p:tav tm="100000">
                                          <p:val>
                                            <p:fltVal val="0"/>
                                          </p:val>
                                        </p:tav>
                                      </p:tavLst>
                                    </p:anim>
                                    <p:animEffect transition="in" filter="fade">
                                      <p:cBhvr>
                                        <p:cTn id="28" dur="750"/>
                                        <p:tgtEl>
                                          <p:spTgt spid="107"/>
                                        </p:tgtEl>
                                      </p:cBhvr>
                                    </p:animEffect>
                                  </p:childTnLst>
                                </p:cTn>
                              </p:par>
                              <p:par>
                                <p:cTn id="29" presetID="31" presetClass="entr" presetSubtype="0" fill="hold" nodeType="withEffect">
                                  <p:stCondLst>
                                    <p:cond delay="230"/>
                                  </p:stCondLst>
                                  <p:childTnLst>
                                    <p:set>
                                      <p:cBhvr>
                                        <p:cTn id="30" dur="1" fill="hold">
                                          <p:stCondLst>
                                            <p:cond delay="0"/>
                                          </p:stCondLst>
                                        </p:cTn>
                                        <p:tgtEl>
                                          <p:spTgt spid="112"/>
                                        </p:tgtEl>
                                        <p:attrNameLst>
                                          <p:attrName>style.visibility</p:attrName>
                                        </p:attrNameLst>
                                      </p:cBhvr>
                                      <p:to>
                                        <p:strVal val="visible"/>
                                      </p:to>
                                    </p:set>
                                    <p:anim calcmode="lin" valueType="num">
                                      <p:cBhvr>
                                        <p:cTn id="31" dur="750" fill="hold"/>
                                        <p:tgtEl>
                                          <p:spTgt spid="112"/>
                                        </p:tgtEl>
                                        <p:attrNameLst>
                                          <p:attrName>ppt_w</p:attrName>
                                        </p:attrNameLst>
                                      </p:cBhvr>
                                      <p:tavLst>
                                        <p:tav tm="0">
                                          <p:val>
                                            <p:fltVal val="0"/>
                                          </p:val>
                                        </p:tav>
                                        <p:tav tm="100000">
                                          <p:val>
                                            <p:strVal val="#ppt_w"/>
                                          </p:val>
                                        </p:tav>
                                      </p:tavLst>
                                    </p:anim>
                                    <p:anim calcmode="lin" valueType="num">
                                      <p:cBhvr>
                                        <p:cTn id="32" dur="750" fill="hold"/>
                                        <p:tgtEl>
                                          <p:spTgt spid="112"/>
                                        </p:tgtEl>
                                        <p:attrNameLst>
                                          <p:attrName>ppt_h</p:attrName>
                                        </p:attrNameLst>
                                      </p:cBhvr>
                                      <p:tavLst>
                                        <p:tav tm="0">
                                          <p:val>
                                            <p:fltVal val="0"/>
                                          </p:val>
                                        </p:tav>
                                        <p:tav tm="100000">
                                          <p:val>
                                            <p:strVal val="#ppt_h"/>
                                          </p:val>
                                        </p:tav>
                                      </p:tavLst>
                                    </p:anim>
                                    <p:anim calcmode="lin" valueType="num">
                                      <p:cBhvr>
                                        <p:cTn id="33" dur="750" fill="hold"/>
                                        <p:tgtEl>
                                          <p:spTgt spid="112"/>
                                        </p:tgtEl>
                                        <p:attrNameLst>
                                          <p:attrName>style.rotation</p:attrName>
                                        </p:attrNameLst>
                                      </p:cBhvr>
                                      <p:tavLst>
                                        <p:tav tm="0">
                                          <p:val>
                                            <p:fltVal val="90"/>
                                          </p:val>
                                        </p:tav>
                                        <p:tav tm="100000">
                                          <p:val>
                                            <p:fltVal val="0"/>
                                          </p:val>
                                        </p:tav>
                                      </p:tavLst>
                                    </p:anim>
                                    <p:animEffect transition="in" filter="fade">
                                      <p:cBhvr>
                                        <p:cTn id="34" dur="75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5026090" y="2705100"/>
            <a:ext cx="3544337" cy="3533956"/>
          </a:xfrm>
          <a:prstGeom prst="ellipse">
            <a:avLst/>
          </a:prstGeom>
          <a:gradFill flip="none" rotWithShape="1">
            <a:gsLst>
              <a:gs pos="2000">
                <a:schemeClr val="bg1"/>
              </a:gs>
              <a:gs pos="0">
                <a:schemeClr val="accent3">
                  <a:lumMod val="5000"/>
                  <a:lumOff val="95000"/>
                </a:schemeClr>
              </a:gs>
              <a:gs pos="52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对象 11"/>
          <p:cNvGraphicFramePr>
            <a:graphicFrameLocks noChangeAspect="1"/>
          </p:cNvGraphicFramePr>
          <p:nvPr/>
        </p:nvGraphicFramePr>
        <p:xfrm>
          <a:off x="473531" y="528216"/>
          <a:ext cx="1347656" cy="515206"/>
        </p:xfrm>
        <a:graphic>
          <a:graphicData uri="http://schemas.openxmlformats.org/presentationml/2006/ole">
            <mc:AlternateContent xmlns:mc="http://schemas.openxmlformats.org/markup-compatibility/2006">
              <mc:Choice xmlns:v="urn:schemas-microsoft-com:vml" Requires="v">
                <p:oleObj spid="_x0000_s30916" name="CorelDRAW" r:id="rId4" imgW="842545" imgH="322110" progId="CorelDraw.Graphic.15">
                  <p:embed/>
                </p:oleObj>
              </mc:Choice>
              <mc:Fallback>
                <p:oleObj name="CorelDRAW" r:id="rId4" imgW="842545" imgH="322110" progId="CorelDraw.Graphic.15">
                  <p:embed/>
                  <p:pic>
                    <p:nvPicPr>
                      <p:cNvPr id="12" name="对象 11"/>
                      <p:cNvPicPr/>
                      <p:nvPr/>
                    </p:nvPicPr>
                    <p:blipFill>
                      <a:blip r:embed="rId5">
                        <a:lum bright="-34000"/>
                      </a:blip>
                      <a:stretch>
                        <a:fillRect/>
                      </a:stretch>
                    </p:blipFill>
                    <p:spPr>
                      <a:xfrm>
                        <a:off x="473531" y="528216"/>
                        <a:ext cx="1347656" cy="515206"/>
                      </a:xfrm>
                      <a:prstGeom prst="rect">
                        <a:avLst/>
                      </a:prstGeom>
                    </p:spPr>
                  </p:pic>
                </p:oleObj>
              </mc:Fallback>
            </mc:AlternateContent>
          </a:graphicData>
        </a:graphic>
      </p:graphicFrame>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8396" y="368300"/>
            <a:ext cx="5374830" cy="5804353"/>
          </a:xfrm>
          <a:prstGeom prst="rect">
            <a:avLst/>
          </a:prstGeom>
        </p:spPr>
      </p:pic>
      <p:graphicFrame>
        <p:nvGraphicFramePr>
          <p:cNvPr id="15" name="对象 14"/>
          <p:cNvGraphicFramePr>
            <a:graphicFrameLocks noChangeAspect="1"/>
          </p:cNvGraphicFramePr>
          <p:nvPr/>
        </p:nvGraphicFramePr>
        <p:xfrm>
          <a:off x="4864724" y="2510581"/>
          <a:ext cx="4835972" cy="3923098"/>
        </p:xfrm>
        <a:graphic>
          <a:graphicData uri="http://schemas.openxmlformats.org/presentationml/2006/ole">
            <mc:AlternateContent xmlns:mc="http://schemas.openxmlformats.org/markup-compatibility/2006">
              <mc:Choice xmlns:v="urn:schemas-microsoft-com:vml" Requires="v">
                <p:oleObj spid="_x0000_s30917" name="CorelDRAW" r:id="rId7" imgW="3758630" imgH="3049920" progId="CorelDraw.Graphic.15">
                  <p:embed/>
                </p:oleObj>
              </mc:Choice>
              <mc:Fallback>
                <p:oleObj name="CorelDRAW" r:id="rId7" imgW="3758630" imgH="3049920" progId="CorelDraw.Graphic.15">
                  <p:embed/>
                  <p:pic>
                    <p:nvPicPr>
                      <p:cNvPr id="15" name="对象 14"/>
                      <p:cNvPicPr/>
                      <p:nvPr/>
                    </p:nvPicPr>
                    <p:blipFill>
                      <a:blip r:embed="rId8"/>
                      <a:stretch>
                        <a:fillRect/>
                      </a:stretch>
                    </p:blipFill>
                    <p:spPr>
                      <a:xfrm>
                        <a:off x="4864724" y="2510581"/>
                        <a:ext cx="4835972" cy="3923098"/>
                      </a:xfrm>
                      <a:prstGeom prst="rect">
                        <a:avLst/>
                      </a:prstGeom>
                      <a:ln>
                        <a:noFill/>
                      </a:ln>
                    </p:spPr>
                  </p:pic>
                </p:oleObj>
              </mc:Fallback>
            </mc:AlternateContent>
          </a:graphicData>
        </a:graphic>
      </p:graphicFrame>
      <p:sp>
        <p:nvSpPr>
          <p:cNvPr id="8" name="文本框 7"/>
          <p:cNvSpPr txBox="1"/>
          <p:nvPr/>
        </p:nvSpPr>
        <p:spPr>
          <a:xfrm>
            <a:off x="852701" y="2705100"/>
            <a:ext cx="3062057" cy="1938992"/>
          </a:xfrm>
          <a:prstGeom prst="rect">
            <a:avLst/>
          </a:prstGeom>
          <a:noFill/>
        </p:spPr>
        <p:txBody>
          <a:bodyPr wrap="none" rtlCol="0">
            <a:spAutoFit/>
          </a:bodyPr>
          <a:lstStyle/>
          <a:p>
            <a:pPr algn="r"/>
            <a:r>
              <a:rPr lang="en-US" altLang="zh-CN" sz="6000" b="1" dirty="0">
                <a:solidFill>
                  <a:schemeClr val="tx1">
                    <a:lumMod val="65000"/>
                    <a:lumOff val="35000"/>
                  </a:schemeClr>
                </a:solidFill>
                <a:latin typeface="微软雅黑" panose="020B0503020204020204" pitchFamily="34" charset="-122"/>
                <a:ea typeface="微软雅黑" panose="020B0503020204020204" pitchFamily="34" charset="-122"/>
              </a:rPr>
              <a:t>THANK</a:t>
            </a:r>
          </a:p>
          <a:p>
            <a:pPr algn="r"/>
            <a:r>
              <a:rPr lang="en-US" altLang="zh-CN" sz="6000" dirty="0">
                <a:solidFill>
                  <a:schemeClr val="tx1">
                    <a:lumMod val="65000"/>
                    <a:lumOff val="35000"/>
                  </a:schemeClr>
                </a:solidFill>
                <a:latin typeface="微软雅黑" panose="020B0503020204020204" pitchFamily="34" charset="-122"/>
                <a:ea typeface="微软雅黑" panose="020B0503020204020204" pitchFamily="34" charset="-122"/>
              </a:rPr>
              <a:t>YOUR</a:t>
            </a:r>
            <a:endParaRPr lang="zh-CN" altLang="en-US" sz="6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4010614" y="2831691"/>
          <a:ext cx="377804" cy="1593167"/>
        </p:xfrm>
        <a:graphic>
          <a:graphicData uri="http://schemas.openxmlformats.org/presentationml/2006/ole">
            <mc:AlternateContent xmlns:mc="http://schemas.openxmlformats.org/markup-compatibility/2006">
              <mc:Choice xmlns:v="urn:schemas-microsoft-com:vml" Requires="v">
                <p:oleObj spid="_x0000_s30918" name="CorelDRAW" r:id="rId9" imgW="975240" imgH="4114080" progId="CorelDraw.Graphic.15">
                  <p:embed/>
                </p:oleObj>
              </mc:Choice>
              <mc:Fallback>
                <p:oleObj name="CorelDRAW" r:id="rId9" imgW="975240" imgH="4114080" progId="CorelDraw.Graphic.15">
                  <p:embed/>
                  <p:pic>
                    <p:nvPicPr>
                      <p:cNvPr id="9" name="对象 8"/>
                      <p:cNvPicPr/>
                      <p:nvPr/>
                    </p:nvPicPr>
                    <p:blipFill>
                      <a:blip r:embed="rId10"/>
                      <a:stretch>
                        <a:fillRect/>
                      </a:stretch>
                    </p:blipFill>
                    <p:spPr>
                      <a:xfrm>
                        <a:off x="4010614" y="2831691"/>
                        <a:ext cx="377804" cy="1593167"/>
                      </a:xfrm>
                      <a:prstGeom prst="rect">
                        <a:avLst/>
                      </a:prstGeom>
                    </p:spPr>
                  </p:pic>
                </p:oleObj>
              </mc:Fallback>
            </mc:AlternateContent>
          </a:graphicData>
        </a:graphic>
      </p:graphicFrame>
    </p:spTree>
    <p:extLst>
      <p:ext uri="{BB962C8B-B14F-4D97-AF65-F5344CB8AC3E}">
        <p14:creationId xmlns:p14="http://schemas.microsoft.com/office/powerpoint/2010/main" val="3338325546"/>
      </p:ext>
    </p:extLst>
  </p:cSld>
  <p:clrMapOvr>
    <a:masterClrMapping/>
  </p:clrMapOvr>
  <p:transition spd="med" advTm="300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14:presetBounceEnd="82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82000">
                                          <p:cBhvr additive="base">
                                            <p:cTn id="7" dur="2000" fill="hold"/>
                                            <p:tgtEl>
                                              <p:spTgt spid="14"/>
                                            </p:tgtEl>
                                            <p:attrNameLst>
                                              <p:attrName>ppt_x</p:attrName>
                                            </p:attrNameLst>
                                          </p:cBhvr>
                                          <p:tavLst>
                                            <p:tav tm="0">
                                              <p:val>
                                                <p:strVal val="0-#ppt_w/2"/>
                                              </p:val>
                                            </p:tav>
                                            <p:tav tm="100000">
                                              <p:val>
                                                <p:strVal val="#ppt_x"/>
                                              </p:val>
                                            </p:tav>
                                          </p:tavLst>
                                        </p:anim>
                                        <p:anim calcmode="lin" valueType="num" p14:bounceEnd="82000">
                                          <p:cBhvr additive="base">
                                            <p:cTn id="8" dur="2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94000">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14:bounceEnd="94000">
                                          <p:cBhvr additive="base">
                                            <p:cTn id="13" dur="2000" fill="hold"/>
                                            <p:tgtEl>
                                              <p:spTgt spid="15"/>
                                            </p:tgtEl>
                                            <p:attrNameLst>
                                              <p:attrName>ppt_x</p:attrName>
                                            </p:attrNameLst>
                                          </p:cBhvr>
                                          <p:tavLst>
                                            <p:tav tm="0">
                                              <p:val>
                                                <p:strVal val="#ppt_x"/>
                                              </p:val>
                                            </p:tav>
                                            <p:tav tm="100000">
                                              <p:val>
                                                <p:strVal val="#ppt_x"/>
                                              </p:val>
                                            </p:tav>
                                          </p:tavLst>
                                        </p:anim>
                                        <p:anim calcmode="lin" valueType="num" p14:bounceEnd="94000">
                                          <p:cBhvr additive="base">
                                            <p:cTn id="14" dur="20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14:presetBounceEnd="94000">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14:bounceEnd="94000">
                                          <p:cBhvr additive="base">
                                            <p:cTn id="17" dur="2000" fill="hold"/>
                                            <p:tgtEl>
                                              <p:spTgt spid="10"/>
                                            </p:tgtEl>
                                            <p:attrNameLst>
                                              <p:attrName>ppt_x</p:attrName>
                                            </p:attrNameLst>
                                          </p:cBhvr>
                                          <p:tavLst>
                                            <p:tav tm="0">
                                              <p:val>
                                                <p:strVal val="#ppt_x"/>
                                              </p:val>
                                            </p:tav>
                                            <p:tav tm="100000">
                                              <p:val>
                                                <p:strVal val="#ppt_x"/>
                                              </p:val>
                                            </p:tav>
                                          </p:tavLst>
                                        </p:anim>
                                        <p:anim calcmode="lin" valueType="num" p14:bounceEnd="94000">
                                          <p:cBhvr additive="base">
                                            <p:cTn id="18"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80000">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14:bounceEnd="80000">
                                          <p:cBhvr additive="base">
                                            <p:cTn id="23" dur="2000" fill="hold"/>
                                            <p:tgtEl>
                                              <p:spTgt spid="8"/>
                                            </p:tgtEl>
                                            <p:attrNameLst>
                                              <p:attrName>ppt_x</p:attrName>
                                            </p:attrNameLst>
                                          </p:cBhvr>
                                          <p:tavLst>
                                            <p:tav tm="0">
                                              <p:val>
                                                <p:strVal val="0-#ppt_w/2"/>
                                              </p:val>
                                            </p:tav>
                                            <p:tav tm="100000">
                                              <p:val>
                                                <p:strVal val="#ppt_x"/>
                                              </p:val>
                                            </p:tav>
                                          </p:tavLst>
                                        </p:anim>
                                        <p:anim calcmode="lin" valueType="num" p14:bounceEnd="80000">
                                          <p:cBhvr additive="base">
                                            <p:cTn id="24" dur="2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14:presetBounceEnd="80000">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14:bounceEnd="80000">
                                          <p:cBhvr additive="base">
                                            <p:cTn id="36" dur="1000" fill="hold"/>
                                            <p:tgtEl>
                                              <p:spTgt spid="12"/>
                                            </p:tgtEl>
                                            <p:attrNameLst>
                                              <p:attrName>ppt_x</p:attrName>
                                            </p:attrNameLst>
                                          </p:cBhvr>
                                          <p:tavLst>
                                            <p:tav tm="0">
                                              <p:val>
                                                <p:strVal val="1+#ppt_w/2"/>
                                              </p:val>
                                            </p:tav>
                                            <p:tav tm="100000">
                                              <p:val>
                                                <p:strVal val="#ppt_x"/>
                                              </p:val>
                                            </p:tav>
                                          </p:tavLst>
                                        </p:anim>
                                        <p:anim calcmode="lin" valueType="num" p14:bounceEnd="80000">
                                          <p:cBhvr additive="base">
                                            <p:cTn id="37"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000" fill="hold"/>
                                            <p:tgtEl>
                                              <p:spTgt spid="14"/>
                                            </p:tgtEl>
                                            <p:attrNameLst>
                                              <p:attrName>ppt_x</p:attrName>
                                            </p:attrNameLst>
                                          </p:cBhvr>
                                          <p:tavLst>
                                            <p:tav tm="0">
                                              <p:val>
                                                <p:strVal val="0-#ppt_w/2"/>
                                              </p:val>
                                            </p:tav>
                                            <p:tav tm="100000">
                                              <p:val>
                                                <p:strVal val="#ppt_x"/>
                                              </p:val>
                                            </p:tav>
                                          </p:tavLst>
                                        </p:anim>
                                        <p:anim calcmode="lin" valueType="num">
                                          <p:cBhvr additive="base">
                                            <p:cTn id="8" dur="2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2000" fill="hold"/>
                                            <p:tgtEl>
                                              <p:spTgt spid="15"/>
                                            </p:tgtEl>
                                            <p:attrNameLst>
                                              <p:attrName>ppt_x</p:attrName>
                                            </p:attrNameLst>
                                          </p:cBhvr>
                                          <p:tavLst>
                                            <p:tav tm="0">
                                              <p:val>
                                                <p:strVal val="#ppt_x"/>
                                              </p:val>
                                            </p:tav>
                                            <p:tav tm="100000">
                                              <p:val>
                                                <p:strVal val="#ppt_x"/>
                                              </p:val>
                                            </p:tav>
                                          </p:tavLst>
                                        </p:anim>
                                        <p:anim calcmode="lin" valueType="num">
                                          <p:cBhvr additive="base">
                                            <p:cTn id="14" dur="20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000" fill="hold"/>
                                            <p:tgtEl>
                                              <p:spTgt spid="10"/>
                                            </p:tgtEl>
                                            <p:attrNameLst>
                                              <p:attrName>ppt_x</p:attrName>
                                            </p:attrNameLst>
                                          </p:cBhvr>
                                          <p:tavLst>
                                            <p:tav tm="0">
                                              <p:val>
                                                <p:strVal val="#ppt_x"/>
                                              </p:val>
                                            </p:tav>
                                            <p:tav tm="100000">
                                              <p:val>
                                                <p:strVal val="#ppt_x"/>
                                              </p:val>
                                            </p:tav>
                                          </p:tavLst>
                                        </p:anim>
                                        <p:anim calcmode="lin" valueType="num">
                                          <p:cBhvr additive="base">
                                            <p:cTn id="18"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2000" fill="hold"/>
                                            <p:tgtEl>
                                              <p:spTgt spid="8"/>
                                            </p:tgtEl>
                                            <p:attrNameLst>
                                              <p:attrName>ppt_x</p:attrName>
                                            </p:attrNameLst>
                                          </p:cBhvr>
                                          <p:tavLst>
                                            <p:tav tm="0">
                                              <p:val>
                                                <p:strVal val="0-#ppt_w/2"/>
                                              </p:val>
                                            </p:tav>
                                            <p:tav tm="100000">
                                              <p:val>
                                                <p:strVal val="#ppt_x"/>
                                              </p:val>
                                            </p:tav>
                                          </p:tavLst>
                                        </p:anim>
                                        <p:anim calcmode="lin" valueType="num">
                                          <p:cBhvr additive="base">
                                            <p:cTn id="24" dur="2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1000" fill="hold"/>
                                            <p:tgtEl>
                                              <p:spTgt spid="12"/>
                                            </p:tgtEl>
                                            <p:attrNameLst>
                                              <p:attrName>ppt_x</p:attrName>
                                            </p:attrNameLst>
                                          </p:cBhvr>
                                          <p:tavLst>
                                            <p:tav tm="0">
                                              <p:val>
                                                <p:strVal val="1+#ppt_w/2"/>
                                              </p:val>
                                            </p:tav>
                                            <p:tav tm="100000">
                                              <p:val>
                                                <p:strVal val="#ppt_x"/>
                                              </p:val>
                                            </p:tav>
                                          </p:tavLst>
                                        </p:anim>
                                        <p:anim calcmode="lin" valueType="num">
                                          <p:cBhvr additive="base">
                                            <p:cTn id="37"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56" y="985704"/>
            <a:ext cx="4530167" cy="4466104"/>
          </a:xfrm>
          <a:prstGeom prst="rect">
            <a:avLst/>
          </a:prstGeom>
        </p:spPr>
      </p:pic>
      <p:graphicFrame>
        <p:nvGraphicFramePr>
          <p:cNvPr id="3" name="对象 2"/>
          <p:cNvGraphicFramePr>
            <a:graphicFrameLocks noChangeAspect="1"/>
          </p:cNvGraphicFramePr>
          <p:nvPr/>
        </p:nvGraphicFramePr>
        <p:xfrm>
          <a:off x="1641490" y="1955210"/>
          <a:ext cx="2927202" cy="2927202"/>
        </p:xfrm>
        <a:graphic>
          <a:graphicData uri="http://schemas.openxmlformats.org/presentationml/2006/ole">
            <mc:AlternateContent xmlns:mc="http://schemas.openxmlformats.org/markup-compatibility/2006">
              <mc:Choice xmlns:v="urn:schemas-microsoft-com:vml" Requires="v">
                <p:oleObj spid="_x0000_s3480" name="CorelDRAW" r:id="rId5" imgW="1314737" imgH="1314090" progId="CorelDraw.Graphic.15">
                  <p:embed/>
                </p:oleObj>
              </mc:Choice>
              <mc:Fallback>
                <p:oleObj name="CorelDRAW" r:id="rId5" imgW="1314737" imgH="1314090" progId="CorelDraw.Graphic.15">
                  <p:embed/>
                  <p:pic>
                    <p:nvPicPr>
                      <p:cNvPr id="3" name="对象 2"/>
                      <p:cNvPicPr/>
                      <p:nvPr/>
                    </p:nvPicPr>
                    <p:blipFill>
                      <a:blip r:embed="rId6"/>
                      <a:stretch>
                        <a:fillRect/>
                      </a:stretch>
                    </p:blipFill>
                    <p:spPr>
                      <a:xfrm>
                        <a:off x="1641490" y="1955210"/>
                        <a:ext cx="2927202" cy="2927202"/>
                      </a:xfrm>
                      <a:prstGeom prst="rect">
                        <a:avLst/>
                      </a:prstGeom>
                    </p:spPr>
                  </p:pic>
                </p:oleObj>
              </mc:Fallback>
            </mc:AlternateContent>
          </a:graphicData>
        </a:graphic>
      </p:graphicFrame>
      <p:sp>
        <p:nvSpPr>
          <p:cNvPr id="10" name="文本框 9"/>
          <p:cNvSpPr txBox="1"/>
          <p:nvPr/>
        </p:nvSpPr>
        <p:spPr>
          <a:xfrm>
            <a:off x="6428821" y="2662720"/>
            <a:ext cx="2106667" cy="584775"/>
          </a:xfrm>
          <a:prstGeom prst="rect">
            <a:avLst/>
          </a:prstGeom>
          <a:noFill/>
        </p:spPr>
        <p:txBody>
          <a:bodyPr wrap="none" rtlCol="0">
            <a:spAutoFit/>
          </a:bodyPr>
          <a:lstStyle/>
          <a:p>
            <a:r>
              <a:rPr lang="zh-CN" altLang="en-US" sz="3200" dirty="0">
                <a:solidFill>
                  <a:schemeClr val="tx1">
                    <a:lumMod val="65000"/>
                    <a:lumOff val="35000"/>
                  </a:schemeClr>
                </a:solidFill>
              </a:rPr>
              <a:t>组内成员</a:t>
            </a:r>
            <a:r>
              <a:rPr lang="en-US" altLang="zh-CN" sz="3200" dirty="0">
                <a:solidFill>
                  <a:schemeClr val="tx1">
                    <a:lumMod val="65000"/>
                    <a:lumOff val="35000"/>
                  </a:schemeClr>
                </a:solidFill>
              </a:rPr>
              <a:t>&amp;</a:t>
            </a:r>
            <a:endParaRPr lang="zh-CN" altLang="en-US" sz="3200" dirty="0">
              <a:solidFill>
                <a:schemeClr val="tx1">
                  <a:lumMod val="65000"/>
                  <a:lumOff val="35000"/>
                </a:schemeClr>
              </a:solidFill>
            </a:endParaRPr>
          </a:p>
        </p:txBody>
      </p:sp>
      <p:sp>
        <p:nvSpPr>
          <p:cNvPr id="15" name="文本框 14"/>
          <p:cNvSpPr txBox="1"/>
          <p:nvPr/>
        </p:nvSpPr>
        <p:spPr>
          <a:xfrm>
            <a:off x="6428821" y="3218756"/>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代码分工</a:t>
            </a:r>
          </a:p>
        </p:txBody>
      </p:sp>
      <p:sp>
        <p:nvSpPr>
          <p:cNvPr id="18" name="矩形 17"/>
          <p:cNvSpPr/>
          <p:nvPr/>
        </p:nvSpPr>
        <p:spPr>
          <a:xfrm>
            <a:off x="6372669" y="2359892"/>
            <a:ext cx="56152" cy="119043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229223" y="2154889"/>
            <a:ext cx="1115370" cy="1600438"/>
          </a:xfrm>
          <a:prstGeom prst="rect">
            <a:avLst/>
          </a:prstGeom>
          <a:noFill/>
        </p:spPr>
        <p:txBody>
          <a:bodyPr wrap="none" rtlCol="0">
            <a:spAutoFit/>
          </a:bodyPr>
          <a:lstStyle/>
          <a:p>
            <a:r>
              <a:rPr lang="en-US" altLang="zh-CN" sz="3200" dirty="0">
                <a:solidFill>
                  <a:srgbClr val="FFAA01"/>
                </a:solidFill>
                <a:ea typeface="Adobe Gothic Std B" panose="020B0800000000000000" pitchFamily="34" charset="-128"/>
              </a:rPr>
              <a:t>PART </a:t>
            </a:r>
          </a:p>
          <a:p>
            <a:r>
              <a:rPr lang="en-US" altLang="zh-CN" sz="6600" dirty="0">
                <a:solidFill>
                  <a:srgbClr val="FFAA01"/>
                </a:solidFill>
                <a:ea typeface="Adobe Gothic Std B" panose="020B0800000000000000" pitchFamily="34" charset="-128"/>
              </a:rPr>
              <a:t>01</a:t>
            </a:r>
            <a:endParaRPr lang="zh-CN" altLang="en-US" sz="6600" dirty="0">
              <a:solidFill>
                <a:srgbClr val="FFAA01"/>
              </a:solidFill>
            </a:endParaRPr>
          </a:p>
        </p:txBody>
      </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3005" y="1185759"/>
            <a:ext cx="4940122" cy="5353050"/>
          </a:xfrm>
          <a:prstGeom prst="rect">
            <a:avLst/>
          </a:prstGeom>
        </p:spPr>
      </p:pic>
    </p:spTree>
    <p:extLst>
      <p:ext uri="{BB962C8B-B14F-4D97-AF65-F5344CB8AC3E}">
        <p14:creationId xmlns:p14="http://schemas.microsoft.com/office/powerpoint/2010/main" val="3160487138"/>
      </p:ext>
    </p:extLst>
  </p:cSld>
  <p:clrMapOvr>
    <a:masterClrMapping/>
  </p:clrMapOvr>
  <p:transition spd="med" advTm="3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14:presetBounceEnd="84000">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14:bounceEnd="84000">
                                          <p:cBhvr additive="base">
                                            <p:cTn id="14" dur="1000" fill="hold"/>
                                            <p:tgtEl>
                                              <p:spTgt spid="3"/>
                                            </p:tgtEl>
                                            <p:attrNameLst>
                                              <p:attrName>ppt_x</p:attrName>
                                            </p:attrNameLst>
                                          </p:cBhvr>
                                          <p:tavLst>
                                            <p:tav tm="0">
                                              <p:val>
                                                <p:strVal val="#ppt_x"/>
                                              </p:val>
                                            </p:tav>
                                            <p:tav tm="100000">
                                              <p:val>
                                                <p:strVal val="#ppt_x"/>
                                              </p:val>
                                            </p:tav>
                                          </p:tavLst>
                                        </p:anim>
                                        <p:anim calcmode="lin" valueType="num" p14:bounceEnd="84000">
                                          <p:cBhvr additive="base">
                                            <p:cTn id="15"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14:presetBounceEnd="72000">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14:bounceEnd="72000">
                                          <p:cBhvr additive="base">
                                            <p:cTn id="20" dur="10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21"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14:presetBounceEnd="84000">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14:bounceEnd="84000">
                                          <p:cBhvr additive="base">
                                            <p:cTn id="26" dur="750" fill="hold"/>
                                            <p:tgtEl>
                                              <p:spTgt spid="21"/>
                                            </p:tgtEl>
                                            <p:attrNameLst>
                                              <p:attrName>ppt_x</p:attrName>
                                            </p:attrNameLst>
                                          </p:cBhvr>
                                          <p:tavLst>
                                            <p:tav tm="0">
                                              <p:val>
                                                <p:strVal val="#ppt_x"/>
                                              </p:val>
                                            </p:tav>
                                            <p:tav tm="100000">
                                              <p:val>
                                                <p:strVal val="#ppt_x"/>
                                              </p:val>
                                            </p:tav>
                                          </p:tavLst>
                                        </p:anim>
                                        <p:anim calcmode="lin" valueType="num" p14:bounceEnd="84000">
                                          <p:cBhvr additive="base">
                                            <p:cTn id="27"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14:presetBounceEnd="84000">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14:bounceEnd="84000">
                                          <p:cBhvr additive="base">
                                            <p:cTn id="32" dur="750" fill="hold"/>
                                            <p:tgtEl>
                                              <p:spTgt spid="18"/>
                                            </p:tgtEl>
                                            <p:attrNameLst>
                                              <p:attrName>ppt_x</p:attrName>
                                            </p:attrNameLst>
                                          </p:cBhvr>
                                          <p:tavLst>
                                            <p:tav tm="0">
                                              <p:val>
                                                <p:strVal val="#ppt_x"/>
                                              </p:val>
                                            </p:tav>
                                            <p:tav tm="100000">
                                              <p:val>
                                                <p:strVal val="#ppt_x"/>
                                              </p:val>
                                            </p:tav>
                                          </p:tavLst>
                                        </p:anim>
                                        <p:anim calcmode="lin" valueType="num" p14:bounceEnd="84000">
                                          <p:cBhvr additive="base">
                                            <p:cTn id="33" dur="75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14:presetBounceEnd="84000">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14:bounceEnd="84000">
                                          <p:cBhvr additive="base">
                                            <p:cTn id="38" dur="750" fill="hold"/>
                                            <p:tgtEl>
                                              <p:spTgt spid="10"/>
                                            </p:tgtEl>
                                            <p:attrNameLst>
                                              <p:attrName>ppt_x</p:attrName>
                                            </p:attrNameLst>
                                          </p:cBhvr>
                                          <p:tavLst>
                                            <p:tav tm="0">
                                              <p:val>
                                                <p:strVal val="#ppt_x"/>
                                              </p:val>
                                            </p:tav>
                                            <p:tav tm="100000">
                                              <p:val>
                                                <p:strVal val="#ppt_x"/>
                                              </p:val>
                                            </p:tav>
                                          </p:tavLst>
                                        </p:anim>
                                        <p:anim calcmode="lin" valueType="num" p14:bounceEnd="84000">
                                          <p:cBhvr additive="base">
                                            <p:cTn id="39"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14:presetBounceEnd="84000">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14:bounceEnd="84000">
                                          <p:cBhvr additive="base">
                                            <p:cTn id="44" dur="750" fill="hold"/>
                                            <p:tgtEl>
                                              <p:spTgt spid="15"/>
                                            </p:tgtEl>
                                            <p:attrNameLst>
                                              <p:attrName>ppt_x</p:attrName>
                                            </p:attrNameLst>
                                          </p:cBhvr>
                                          <p:tavLst>
                                            <p:tav tm="0">
                                              <p:val>
                                                <p:strVal val="#ppt_x"/>
                                              </p:val>
                                            </p:tav>
                                            <p:tav tm="100000">
                                              <p:val>
                                                <p:strVal val="#ppt_x"/>
                                              </p:val>
                                            </p:tav>
                                          </p:tavLst>
                                        </p:anim>
                                        <p:anim calcmode="lin" valueType="num" p14:bounceEnd="84000">
                                          <p:cBhvr additive="base">
                                            <p:cTn id="45" dur="7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animBg="1"/>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fill="hold"/>
                                            <p:tgtEl>
                                              <p:spTgt spid="3"/>
                                            </p:tgtEl>
                                            <p:attrNameLst>
                                              <p:attrName>ppt_x</p:attrName>
                                            </p:attrNameLst>
                                          </p:cBhvr>
                                          <p:tavLst>
                                            <p:tav tm="0">
                                              <p:val>
                                                <p:strVal val="#ppt_x"/>
                                              </p:val>
                                            </p:tav>
                                            <p:tav tm="100000">
                                              <p:val>
                                                <p:strVal val="#ppt_x"/>
                                              </p:val>
                                            </p:tav>
                                          </p:tavLst>
                                        </p:anim>
                                        <p:anim calcmode="lin" valueType="num">
                                          <p:cBhvr additive="base">
                                            <p:cTn id="15"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ppt_x"/>
                                              </p:val>
                                            </p:tav>
                                            <p:tav tm="100000">
                                              <p:val>
                                                <p:strVal val="#ppt_x"/>
                                              </p:val>
                                            </p:tav>
                                          </p:tavLst>
                                        </p:anim>
                                        <p:anim calcmode="lin" valueType="num">
                                          <p:cBhvr additive="base">
                                            <p:cTn id="21"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ppt_x"/>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750" fill="hold"/>
                                            <p:tgtEl>
                                              <p:spTgt spid="18"/>
                                            </p:tgtEl>
                                            <p:attrNameLst>
                                              <p:attrName>ppt_x</p:attrName>
                                            </p:attrNameLst>
                                          </p:cBhvr>
                                          <p:tavLst>
                                            <p:tav tm="0">
                                              <p:val>
                                                <p:strVal val="#ppt_x"/>
                                              </p:val>
                                            </p:tav>
                                            <p:tav tm="100000">
                                              <p:val>
                                                <p:strVal val="#ppt_x"/>
                                              </p:val>
                                            </p:tav>
                                          </p:tavLst>
                                        </p:anim>
                                        <p:anim calcmode="lin" valueType="num">
                                          <p:cBhvr additive="base">
                                            <p:cTn id="33" dur="75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ppt_x"/>
                                              </p:val>
                                            </p:tav>
                                            <p:tav tm="100000">
                                              <p:val>
                                                <p:strVal val="#ppt_x"/>
                                              </p:val>
                                            </p:tav>
                                          </p:tavLst>
                                        </p:anim>
                                        <p:anim calcmode="lin" valueType="num">
                                          <p:cBhvr additive="base">
                                            <p:cTn id="39"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750" fill="hold"/>
                                            <p:tgtEl>
                                              <p:spTgt spid="15"/>
                                            </p:tgtEl>
                                            <p:attrNameLst>
                                              <p:attrName>ppt_x</p:attrName>
                                            </p:attrNameLst>
                                          </p:cBhvr>
                                          <p:tavLst>
                                            <p:tav tm="0">
                                              <p:val>
                                                <p:strVal val="#ppt_x"/>
                                              </p:val>
                                            </p:tav>
                                            <p:tav tm="100000">
                                              <p:val>
                                                <p:strVal val="#ppt_x"/>
                                              </p:val>
                                            </p:tav>
                                          </p:tavLst>
                                        </p:anim>
                                        <p:anim calcmode="lin" valueType="num">
                                          <p:cBhvr additive="base">
                                            <p:cTn id="45" dur="7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animBg="1"/>
          <p:bldP spid="2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3873" y="2882151"/>
            <a:ext cx="2605754" cy="2344192"/>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189" y="2882151"/>
            <a:ext cx="2605754" cy="2344192"/>
          </a:xfrm>
          <a:prstGeom prst="rect">
            <a:avLst/>
          </a:prstGeom>
        </p:spPr>
      </p:pic>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30" y="2884968"/>
            <a:ext cx="2605754" cy="2344192"/>
          </a:xfrm>
          <a:prstGeom prst="rect">
            <a:avLst/>
          </a:prstGeom>
        </p:spPr>
      </p:pic>
      <p:sp>
        <p:nvSpPr>
          <p:cNvPr id="10" name="文本框 9"/>
          <p:cNvSpPr txBox="1"/>
          <p:nvPr/>
        </p:nvSpPr>
        <p:spPr>
          <a:xfrm>
            <a:off x="3293635" y="80147"/>
            <a:ext cx="1210588" cy="400110"/>
          </a:xfrm>
          <a:prstGeom prst="rect">
            <a:avLst/>
          </a:prstGeom>
          <a:noFill/>
        </p:spPr>
        <p:txBody>
          <a:bodyPr wrap="none" rtlCol="0">
            <a:spAutoFit/>
          </a:bodyPr>
          <a:lstStyle/>
          <a:p>
            <a:r>
              <a:rPr lang="zh-CN" altLang="en-US" sz="2000" dirty="0">
                <a:solidFill>
                  <a:schemeClr val="tx1">
                    <a:lumMod val="65000"/>
                    <a:lumOff val="35000"/>
                  </a:schemeClr>
                </a:solidFill>
              </a:rPr>
              <a:t>组内成员</a:t>
            </a:r>
          </a:p>
        </p:txBody>
      </p:sp>
      <p:sp>
        <p:nvSpPr>
          <p:cNvPr id="18" name="矩形 17"/>
          <p:cNvSpPr/>
          <p:nvPr/>
        </p:nvSpPr>
        <p:spPr>
          <a:xfrm>
            <a:off x="3049571"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353371" y="-166075"/>
            <a:ext cx="696537" cy="1077218"/>
          </a:xfrm>
          <a:prstGeom prst="rect">
            <a:avLst/>
          </a:prstGeom>
          <a:noFill/>
        </p:spPr>
        <p:txBody>
          <a:bodyPr wrap="none" rtlCol="0">
            <a:spAutoFit/>
          </a:bodyPr>
          <a:lstStyle/>
          <a:p>
            <a:r>
              <a:rPr lang="en-US" altLang="zh-CN" sz="1600" dirty="0">
                <a:solidFill>
                  <a:srgbClr val="FFAA01"/>
                </a:solidFill>
                <a:ea typeface="Adobe Gothic Std B" panose="020B0800000000000000" pitchFamily="34" charset="-128"/>
              </a:rPr>
              <a:t>PART</a:t>
            </a:r>
            <a:r>
              <a:rPr lang="en-US" altLang="zh-CN" sz="3200" dirty="0">
                <a:solidFill>
                  <a:srgbClr val="FFAA01"/>
                </a:solidFill>
                <a:ea typeface="Adobe Gothic Std B" panose="020B0800000000000000" pitchFamily="34" charset="-128"/>
              </a:rPr>
              <a:t> </a:t>
            </a:r>
          </a:p>
          <a:p>
            <a:r>
              <a:rPr lang="en-US" altLang="zh-CN" sz="3200" dirty="0">
                <a:solidFill>
                  <a:srgbClr val="FFAA01"/>
                </a:solidFill>
                <a:ea typeface="Adobe Gothic Std B" panose="020B0800000000000000" pitchFamily="34" charset="-128"/>
              </a:rPr>
              <a:t>01</a:t>
            </a:r>
            <a:endParaRPr lang="zh-CN" altLang="en-US" sz="3200" dirty="0">
              <a:solidFill>
                <a:srgbClr val="FFAA01"/>
              </a:solidFill>
            </a:endParaRPr>
          </a:p>
        </p:txBody>
      </p:sp>
      <p:sp>
        <p:nvSpPr>
          <p:cNvPr id="103" name="文本框 102"/>
          <p:cNvSpPr txBox="1"/>
          <p:nvPr/>
        </p:nvSpPr>
        <p:spPr>
          <a:xfrm>
            <a:off x="75821" y="21259"/>
            <a:ext cx="1991123" cy="461665"/>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en-US" altLang="zh-CN" sz="2400" dirty="0"/>
              <a:t>Team member</a:t>
            </a:r>
            <a:endParaRPr lang="zh-CN" altLang="en-US" sz="2400" dirty="0"/>
          </a:p>
        </p:txBody>
      </p:sp>
      <p:sp>
        <p:nvSpPr>
          <p:cNvPr id="5" name="泪滴形 4"/>
          <p:cNvSpPr/>
          <p:nvPr/>
        </p:nvSpPr>
        <p:spPr>
          <a:xfrm rot="8100000">
            <a:off x="1082061" y="3286772"/>
            <a:ext cx="1518946" cy="1518948"/>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224461" y="3429173"/>
            <a:ext cx="1234146" cy="1234144"/>
          </a:xfrm>
          <a:prstGeom prst="ellipse">
            <a:avLst/>
          </a:prstGeom>
          <a:solidFill>
            <a:srgbClr val="72D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255752" y="3579657"/>
            <a:ext cx="1112578" cy="1015663"/>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r>
              <a:rPr lang="en-US" altLang="zh-CN" sz="2000" dirty="0"/>
              <a:t>1811431</a:t>
            </a:r>
          </a:p>
          <a:p>
            <a:r>
              <a:rPr lang="zh-CN" altLang="en-US" sz="2000" dirty="0"/>
              <a:t>物联网工程</a:t>
            </a:r>
          </a:p>
        </p:txBody>
      </p:sp>
      <p:cxnSp>
        <p:nvCxnSpPr>
          <p:cNvPr id="8" name="直接箭头连接符 7"/>
          <p:cNvCxnSpPr/>
          <p:nvPr/>
        </p:nvCxnSpPr>
        <p:spPr>
          <a:xfrm flipV="1">
            <a:off x="0" y="5985731"/>
            <a:ext cx="12192000" cy="47429"/>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053659" y="5753475"/>
            <a:ext cx="1588532" cy="435429"/>
          </a:xfrm>
          <a:prstGeom prst="roundRect">
            <a:avLst>
              <a:gd name="adj" fmla="val 50000"/>
            </a:avLst>
          </a:prstGeom>
          <a:solidFill>
            <a:srgbClr val="FFA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zh-CN" altLang="en-US" dirty="0"/>
              <a:t>王鹏 组长</a:t>
            </a:r>
          </a:p>
        </p:txBody>
      </p:sp>
      <p:sp>
        <p:nvSpPr>
          <p:cNvPr id="47" name="泪滴形 46"/>
          <p:cNvSpPr/>
          <p:nvPr/>
        </p:nvSpPr>
        <p:spPr>
          <a:xfrm rot="8100000">
            <a:off x="4094581" y="3283955"/>
            <a:ext cx="1518946" cy="1518948"/>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236981" y="3426356"/>
            <a:ext cx="1234146" cy="1234144"/>
          </a:xfrm>
          <a:prstGeom prst="ellipse">
            <a:avLst/>
          </a:prstGeom>
          <a:solidFill>
            <a:srgbClr val="72D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4286142" y="3631141"/>
            <a:ext cx="1135823" cy="1015663"/>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r>
              <a:rPr lang="en-US" altLang="zh-CN" sz="2000" dirty="0"/>
              <a:t>1811432</a:t>
            </a:r>
          </a:p>
          <a:p>
            <a:r>
              <a:rPr lang="zh-CN" altLang="en-US" sz="2000" dirty="0"/>
              <a:t>物联网工程</a:t>
            </a:r>
          </a:p>
        </p:txBody>
      </p:sp>
      <p:sp>
        <p:nvSpPr>
          <p:cNvPr id="50" name="圆角矩形 49"/>
          <p:cNvSpPr/>
          <p:nvPr/>
        </p:nvSpPr>
        <p:spPr>
          <a:xfrm>
            <a:off x="4037439" y="5770799"/>
            <a:ext cx="1711404" cy="435429"/>
          </a:xfrm>
          <a:prstGeom prst="roundRect">
            <a:avLst>
              <a:gd name="adj" fmla="val 50000"/>
            </a:avLst>
          </a:prstGeom>
          <a:solidFill>
            <a:srgbClr val="FFA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zh-CN" altLang="en-US" dirty="0"/>
              <a:t>王润泽 组员</a:t>
            </a:r>
          </a:p>
        </p:txBody>
      </p:sp>
      <p:sp>
        <p:nvSpPr>
          <p:cNvPr id="52" name="泪滴形 51"/>
          <p:cNvSpPr/>
          <p:nvPr/>
        </p:nvSpPr>
        <p:spPr>
          <a:xfrm rot="8100000">
            <a:off x="7226654" y="3283955"/>
            <a:ext cx="1518946" cy="1518948"/>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7369054" y="3426356"/>
            <a:ext cx="1234146" cy="1234144"/>
          </a:xfrm>
          <a:prstGeom prst="ellipse">
            <a:avLst/>
          </a:prstGeom>
          <a:solidFill>
            <a:srgbClr val="72D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7377811" y="3726528"/>
            <a:ext cx="1208583" cy="707886"/>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r>
              <a:rPr lang="en-US" altLang="zh-CN" sz="2000" dirty="0"/>
              <a:t>1811364</a:t>
            </a:r>
          </a:p>
          <a:p>
            <a:r>
              <a:rPr lang="zh-CN" altLang="en-US" sz="2000" dirty="0"/>
              <a:t>计科</a:t>
            </a:r>
          </a:p>
        </p:txBody>
      </p:sp>
      <p:sp>
        <p:nvSpPr>
          <p:cNvPr id="55" name="圆角矩形 54"/>
          <p:cNvSpPr/>
          <p:nvPr/>
        </p:nvSpPr>
        <p:spPr>
          <a:xfrm>
            <a:off x="7020862" y="5749511"/>
            <a:ext cx="1790045" cy="435429"/>
          </a:xfrm>
          <a:prstGeom prst="roundRect">
            <a:avLst>
              <a:gd name="adj" fmla="val 50000"/>
            </a:avLst>
          </a:prstGeom>
          <a:solidFill>
            <a:srgbClr val="FFA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zh-CN" altLang="en-US" dirty="0"/>
              <a:t>黄林澜 组员</a:t>
            </a:r>
          </a:p>
        </p:txBody>
      </p:sp>
      <p:sp>
        <p:nvSpPr>
          <p:cNvPr id="27" name="椭圆 26"/>
          <p:cNvSpPr/>
          <p:nvPr/>
        </p:nvSpPr>
        <p:spPr>
          <a:xfrm>
            <a:off x="1105954" y="807964"/>
            <a:ext cx="1499200" cy="1499200"/>
          </a:xfrm>
          <a:prstGeom prst="ellipse">
            <a:avLst/>
          </a:prstGeom>
          <a:noFill/>
          <a:ln w="381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弧形 27"/>
          <p:cNvSpPr/>
          <p:nvPr/>
        </p:nvSpPr>
        <p:spPr>
          <a:xfrm>
            <a:off x="1105954" y="807964"/>
            <a:ext cx="1499200" cy="1499200"/>
          </a:xfrm>
          <a:prstGeom prst="arc">
            <a:avLst>
              <a:gd name="adj1" fmla="val 16200000"/>
              <a:gd name="adj2" fmla="val 20831704"/>
            </a:avLst>
          </a:prstGeom>
          <a:ln w="381000">
            <a:solidFill>
              <a:srgbClr val="FFAA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1485234" y="1326731"/>
            <a:ext cx="740640" cy="461665"/>
          </a:xfrm>
          <a:prstGeom prst="rect">
            <a:avLst/>
          </a:prstGeom>
          <a:noFill/>
        </p:spPr>
        <p:txBody>
          <a:bodyPr wrap="square" rtlCol="0">
            <a:spAutoFit/>
          </a:bodyPr>
          <a:lstStyle/>
          <a:p>
            <a:pPr algn="ctr"/>
            <a:r>
              <a:rPr lang="en-US" altLang="zh-CN" sz="2400" dirty="0">
                <a:solidFill>
                  <a:schemeClr val="tx1">
                    <a:lumMod val="65000"/>
                    <a:lumOff val="35000"/>
                  </a:schemeClr>
                </a:solidFill>
              </a:rPr>
              <a:t>25%</a:t>
            </a:r>
            <a:endParaRPr lang="zh-CN" altLang="en-US" sz="2400" dirty="0">
              <a:solidFill>
                <a:schemeClr val="tx1">
                  <a:lumMod val="65000"/>
                  <a:lumOff val="35000"/>
                </a:schemeClr>
              </a:solidFill>
            </a:endParaRPr>
          </a:p>
        </p:txBody>
      </p:sp>
      <p:grpSp>
        <p:nvGrpSpPr>
          <p:cNvPr id="30" name="组合 29"/>
          <p:cNvGrpSpPr/>
          <p:nvPr/>
        </p:nvGrpSpPr>
        <p:grpSpPr>
          <a:xfrm rot="17907842">
            <a:off x="799707" y="732294"/>
            <a:ext cx="761978" cy="1422944"/>
            <a:chOff x="8224363" y="3828977"/>
            <a:chExt cx="957355" cy="1787797"/>
          </a:xfrm>
        </p:grpSpPr>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1431">
              <a:off x="8224363" y="3828977"/>
              <a:ext cx="908880" cy="1787797"/>
            </a:xfrm>
            <a:prstGeom prst="rect">
              <a:avLst/>
            </a:prstGeom>
          </p:spPr>
        </p:pic>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5472">
              <a:off x="8434198" y="3899995"/>
              <a:ext cx="747520" cy="716800"/>
            </a:xfrm>
            <a:prstGeom prst="rect">
              <a:avLst/>
            </a:prstGeom>
          </p:spPr>
        </p:pic>
      </p:grpSp>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170" y="2882151"/>
            <a:ext cx="2605754" cy="2344192"/>
          </a:xfrm>
          <a:prstGeom prst="rect">
            <a:avLst/>
          </a:prstGeom>
        </p:spPr>
      </p:pic>
      <p:sp>
        <p:nvSpPr>
          <p:cNvPr id="42" name="泪滴形 41"/>
          <p:cNvSpPr/>
          <p:nvPr/>
        </p:nvSpPr>
        <p:spPr>
          <a:xfrm rot="8100000">
            <a:off x="10019635" y="3283955"/>
            <a:ext cx="1518946" cy="1518948"/>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0162035" y="3426356"/>
            <a:ext cx="1234146" cy="1234144"/>
          </a:xfrm>
          <a:prstGeom prst="ellipse">
            <a:avLst/>
          </a:prstGeom>
          <a:solidFill>
            <a:srgbClr val="72D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0242057" y="3572639"/>
            <a:ext cx="1163992" cy="1015663"/>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r>
              <a:rPr lang="en-US" altLang="zh-CN" sz="2000" dirty="0"/>
              <a:t>1811391</a:t>
            </a:r>
          </a:p>
          <a:p>
            <a:r>
              <a:rPr lang="en-US" altLang="zh-CN" sz="2000" dirty="0"/>
              <a:t>1811340</a:t>
            </a:r>
          </a:p>
          <a:p>
            <a:r>
              <a:rPr lang="zh-CN" altLang="en-US" sz="2000" dirty="0"/>
              <a:t>信安法</a:t>
            </a:r>
          </a:p>
        </p:txBody>
      </p:sp>
      <p:sp>
        <p:nvSpPr>
          <p:cNvPr id="58" name="圆角矩形 57"/>
          <p:cNvSpPr/>
          <p:nvPr/>
        </p:nvSpPr>
        <p:spPr>
          <a:xfrm>
            <a:off x="9468635" y="5768017"/>
            <a:ext cx="2490170" cy="435429"/>
          </a:xfrm>
          <a:prstGeom prst="roundRect">
            <a:avLst>
              <a:gd name="adj" fmla="val 50000"/>
            </a:avLst>
          </a:prstGeom>
          <a:solidFill>
            <a:srgbClr val="FFA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zh-CN" altLang="en-US" dirty="0"/>
              <a:t>刘衍辰 陈横 组员</a:t>
            </a:r>
          </a:p>
        </p:txBody>
      </p:sp>
      <p:sp>
        <p:nvSpPr>
          <p:cNvPr id="59" name="椭圆 58"/>
          <p:cNvSpPr/>
          <p:nvPr/>
        </p:nvSpPr>
        <p:spPr>
          <a:xfrm>
            <a:off x="4175303" y="773947"/>
            <a:ext cx="1499200" cy="1499200"/>
          </a:xfrm>
          <a:prstGeom prst="ellipse">
            <a:avLst/>
          </a:prstGeom>
          <a:noFill/>
          <a:ln w="381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弧形 59"/>
          <p:cNvSpPr/>
          <p:nvPr/>
        </p:nvSpPr>
        <p:spPr>
          <a:xfrm>
            <a:off x="4175303" y="773947"/>
            <a:ext cx="1499200" cy="1499200"/>
          </a:xfrm>
          <a:prstGeom prst="arc">
            <a:avLst>
              <a:gd name="adj1" fmla="val 16200000"/>
              <a:gd name="adj2" fmla="val 20831704"/>
            </a:avLst>
          </a:prstGeom>
          <a:ln w="381000">
            <a:solidFill>
              <a:srgbClr val="FFAA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文本框 60"/>
          <p:cNvSpPr txBox="1"/>
          <p:nvPr/>
        </p:nvSpPr>
        <p:spPr>
          <a:xfrm>
            <a:off x="4554583" y="1292714"/>
            <a:ext cx="740640" cy="461665"/>
          </a:xfrm>
          <a:prstGeom prst="rect">
            <a:avLst/>
          </a:prstGeom>
          <a:noFill/>
        </p:spPr>
        <p:txBody>
          <a:bodyPr wrap="square" rtlCol="0">
            <a:spAutoFit/>
          </a:bodyPr>
          <a:lstStyle/>
          <a:p>
            <a:pPr algn="ctr"/>
            <a:r>
              <a:rPr lang="en-US" altLang="zh-CN" sz="2400" dirty="0">
                <a:solidFill>
                  <a:schemeClr val="tx1">
                    <a:lumMod val="65000"/>
                    <a:lumOff val="35000"/>
                  </a:schemeClr>
                </a:solidFill>
              </a:rPr>
              <a:t>25%</a:t>
            </a:r>
            <a:endParaRPr lang="zh-CN" altLang="en-US" sz="2400" dirty="0">
              <a:solidFill>
                <a:schemeClr val="tx1">
                  <a:lumMod val="65000"/>
                  <a:lumOff val="35000"/>
                </a:schemeClr>
              </a:solidFill>
            </a:endParaRPr>
          </a:p>
        </p:txBody>
      </p:sp>
      <p:sp>
        <p:nvSpPr>
          <p:cNvPr id="65" name="椭圆 64"/>
          <p:cNvSpPr/>
          <p:nvPr/>
        </p:nvSpPr>
        <p:spPr>
          <a:xfrm>
            <a:off x="7208473" y="773947"/>
            <a:ext cx="1499200" cy="1499200"/>
          </a:xfrm>
          <a:prstGeom prst="ellipse">
            <a:avLst/>
          </a:prstGeom>
          <a:noFill/>
          <a:ln w="381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弧形 65"/>
          <p:cNvSpPr/>
          <p:nvPr/>
        </p:nvSpPr>
        <p:spPr>
          <a:xfrm>
            <a:off x="7208473" y="773947"/>
            <a:ext cx="1499200" cy="1499200"/>
          </a:xfrm>
          <a:prstGeom prst="arc">
            <a:avLst>
              <a:gd name="adj1" fmla="val 16200000"/>
              <a:gd name="adj2" fmla="val 20831704"/>
            </a:avLst>
          </a:prstGeom>
          <a:ln w="381000">
            <a:solidFill>
              <a:srgbClr val="FFAA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文本框 66"/>
          <p:cNvSpPr txBox="1"/>
          <p:nvPr/>
        </p:nvSpPr>
        <p:spPr>
          <a:xfrm>
            <a:off x="7587753" y="1292714"/>
            <a:ext cx="740640" cy="461665"/>
          </a:xfrm>
          <a:prstGeom prst="rect">
            <a:avLst/>
          </a:prstGeom>
          <a:noFill/>
        </p:spPr>
        <p:txBody>
          <a:bodyPr wrap="square" rtlCol="0">
            <a:spAutoFit/>
          </a:bodyPr>
          <a:lstStyle/>
          <a:p>
            <a:pPr algn="ctr"/>
            <a:r>
              <a:rPr lang="en-US" altLang="zh-CN" sz="2400" dirty="0">
                <a:solidFill>
                  <a:schemeClr val="tx1">
                    <a:lumMod val="65000"/>
                    <a:lumOff val="35000"/>
                  </a:schemeClr>
                </a:solidFill>
              </a:rPr>
              <a:t>25%</a:t>
            </a:r>
            <a:endParaRPr lang="zh-CN" altLang="en-US" sz="2400" dirty="0">
              <a:solidFill>
                <a:schemeClr val="tx1">
                  <a:lumMod val="65000"/>
                  <a:lumOff val="35000"/>
                </a:schemeClr>
              </a:solidFill>
            </a:endParaRPr>
          </a:p>
        </p:txBody>
      </p:sp>
      <p:sp>
        <p:nvSpPr>
          <p:cNvPr id="71" name="椭圆 70"/>
          <p:cNvSpPr/>
          <p:nvPr/>
        </p:nvSpPr>
        <p:spPr>
          <a:xfrm>
            <a:off x="10083130" y="769547"/>
            <a:ext cx="1499200" cy="1499200"/>
          </a:xfrm>
          <a:prstGeom prst="ellipse">
            <a:avLst/>
          </a:prstGeom>
          <a:noFill/>
          <a:ln w="381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弧形 71"/>
          <p:cNvSpPr/>
          <p:nvPr/>
        </p:nvSpPr>
        <p:spPr>
          <a:xfrm>
            <a:off x="10083130" y="769547"/>
            <a:ext cx="1499200" cy="1499200"/>
          </a:xfrm>
          <a:prstGeom prst="arc">
            <a:avLst>
              <a:gd name="adj1" fmla="val 16200000"/>
              <a:gd name="adj2" fmla="val 20831704"/>
            </a:avLst>
          </a:prstGeom>
          <a:ln w="381000">
            <a:solidFill>
              <a:srgbClr val="FFAA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文本框 72"/>
          <p:cNvSpPr txBox="1"/>
          <p:nvPr/>
        </p:nvSpPr>
        <p:spPr>
          <a:xfrm>
            <a:off x="10462410" y="1288314"/>
            <a:ext cx="740640" cy="461665"/>
          </a:xfrm>
          <a:prstGeom prst="rect">
            <a:avLst/>
          </a:prstGeom>
          <a:noFill/>
        </p:spPr>
        <p:txBody>
          <a:bodyPr wrap="square" rtlCol="0">
            <a:spAutoFit/>
          </a:bodyPr>
          <a:lstStyle/>
          <a:p>
            <a:pPr algn="ctr"/>
            <a:r>
              <a:rPr lang="en-US" altLang="zh-CN" sz="2400" dirty="0">
                <a:solidFill>
                  <a:schemeClr val="tx1">
                    <a:lumMod val="65000"/>
                    <a:lumOff val="35000"/>
                  </a:schemeClr>
                </a:solidFill>
              </a:rPr>
              <a:t>25%</a:t>
            </a:r>
            <a:endParaRPr lang="zh-CN" altLang="en-US" sz="2400" dirty="0">
              <a:solidFill>
                <a:schemeClr val="tx1">
                  <a:lumMod val="65000"/>
                  <a:lumOff val="35000"/>
                </a:schemeClr>
              </a:solidFill>
            </a:endParaRPr>
          </a:p>
        </p:txBody>
      </p:sp>
      <p:grpSp>
        <p:nvGrpSpPr>
          <p:cNvPr id="77" name="组合 76"/>
          <p:cNvGrpSpPr/>
          <p:nvPr/>
        </p:nvGrpSpPr>
        <p:grpSpPr>
          <a:xfrm rot="1828084" flipH="1">
            <a:off x="3603094" y="637377"/>
            <a:ext cx="1705548" cy="1447441"/>
            <a:chOff x="-158539" y="1337465"/>
            <a:chExt cx="2361370" cy="2223940"/>
          </a:xfrm>
        </p:grpSpPr>
        <p:pic>
          <p:nvPicPr>
            <p:cNvPr id="78" name="图片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58539" y="1547609"/>
              <a:ext cx="2361370" cy="2013796"/>
            </a:xfrm>
            <a:prstGeom prst="rect">
              <a:avLst/>
            </a:prstGeom>
          </p:spPr>
        </p:pic>
        <p:pic>
          <p:nvPicPr>
            <p:cNvPr id="79" name="图片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732" y="2262583"/>
              <a:ext cx="717167" cy="741073"/>
            </a:xfrm>
            <a:prstGeom prst="rect">
              <a:avLst/>
            </a:prstGeom>
          </p:spPr>
        </p:pic>
        <p:pic>
          <p:nvPicPr>
            <p:cNvPr id="80" name="图片 7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028544">
              <a:off x="1579101" y="1983945"/>
              <a:ext cx="429697" cy="741073"/>
            </a:xfrm>
            <a:prstGeom prst="rect">
              <a:avLst/>
            </a:prstGeom>
          </p:spPr>
        </p:pic>
        <p:pic>
          <p:nvPicPr>
            <p:cNvPr id="81" name="图片 8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107833">
              <a:off x="1497486" y="1286937"/>
              <a:ext cx="640017" cy="741073"/>
            </a:xfrm>
            <a:prstGeom prst="rect">
              <a:avLst/>
            </a:prstGeom>
          </p:spPr>
        </p:pic>
      </p:grpSp>
      <p:grpSp>
        <p:nvGrpSpPr>
          <p:cNvPr id="82" name="组合 81"/>
          <p:cNvGrpSpPr/>
          <p:nvPr/>
        </p:nvGrpSpPr>
        <p:grpSpPr>
          <a:xfrm rot="19438054">
            <a:off x="6624833" y="625754"/>
            <a:ext cx="1030747" cy="1786785"/>
            <a:chOff x="10122406" y="3414370"/>
            <a:chExt cx="1368741" cy="2372694"/>
          </a:xfrm>
        </p:grpSpPr>
        <p:pic>
          <p:nvPicPr>
            <p:cNvPr id="83" name="图片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5472">
              <a:off x="10122406" y="3514048"/>
              <a:ext cx="1155556" cy="2273016"/>
            </a:xfrm>
            <a:prstGeom prst="rect">
              <a:avLst/>
            </a:prstGeom>
          </p:spPr>
        </p:pic>
        <p:pic>
          <p:nvPicPr>
            <p:cNvPr id="84" name="图片 8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006405">
              <a:off x="10790043" y="3414370"/>
              <a:ext cx="701104" cy="876380"/>
            </a:xfrm>
            <a:prstGeom prst="rect">
              <a:avLst/>
            </a:prstGeom>
          </p:spPr>
        </p:pic>
        <p:pic>
          <p:nvPicPr>
            <p:cNvPr id="85" name="图片 8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5472">
              <a:off x="10328376" y="4231417"/>
              <a:ext cx="772913" cy="762468"/>
            </a:xfrm>
            <a:prstGeom prst="rect">
              <a:avLst/>
            </a:prstGeom>
          </p:spPr>
        </p:pic>
      </p:grpSp>
      <p:grpSp>
        <p:nvGrpSpPr>
          <p:cNvPr id="86" name="组合 85"/>
          <p:cNvGrpSpPr/>
          <p:nvPr/>
        </p:nvGrpSpPr>
        <p:grpSpPr>
          <a:xfrm rot="807924">
            <a:off x="9412023" y="556563"/>
            <a:ext cx="1636957" cy="1721422"/>
            <a:chOff x="9424834" y="2651799"/>
            <a:chExt cx="2790712" cy="2934710"/>
          </a:xfrm>
        </p:grpSpPr>
        <p:pic>
          <p:nvPicPr>
            <p:cNvPr id="87" name="图片 8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1736" y="3219198"/>
              <a:ext cx="2493810" cy="2367311"/>
            </a:xfrm>
            <a:prstGeom prst="rect">
              <a:avLst/>
            </a:prstGeom>
          </p:spPr>
        </p:pic>
        <p:pic>
          <p:nvPicPr>
            <p:cNvPr id="88" name="图片 8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24834" y="3253409"/>
              <a:ext cx="797166" cy="615992"/>
            </a:xfrm>
            <a:prstGeom prst="rect">
              <a:avLst/>
            </a:prstGeom>
          </p:spPr>
        </p:pic>
        <p:pic>
          <p:nvPicPr>
            <p:cNvPr id="89" name="图片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15894">
              <a:off x="10136397" y="2651799"/>
              <a:ext cx="610706" cy="1053249"/>
            </a:xfrm>
            <a:prstGeom prst="rect">
              <a:avLst/>
            </a:prstGeom>
          </p:spPr>
        </p:pic>
        <p:pic>
          <p:nvPicPr>
            <p:cNvPr id="90" name="图片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15894">
              <a:off x="10464069" y="3395478"/>
              <a:ext cx="676244" cy="698784"/>
            </a:xfrm>
            <a:prstGeom prst="rect">
              <a:avLst/>
            </a:prstGeom>
          </p:spPr>
        </p:pic>
      </p:grpSp>
    </p:spTree>
    <p:extLst>
      <p:ext uri="{BB962C8B-B14F-4D97-AF65-F5344CB8AC3E}">
        <p14:creationId xmlns:p14="http://schemas.microsoft.com/office/powerpoint/2010/main" val="2123988419"/>
      </p:ext>
    </p:extLst>
  </p:cSld>
  <p:clrMapOvr>
    <a:masterClrMapping/>
  </p:clrMapOvr>
  <p:transition spd="med" advTm="3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70000">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14:bounceEnd="70000">
                                          <p:cBhvr additive="base">
                                            <p:cTn id="12" dur="500" fill="hold"/>
                                            <p:tgtEl>
                                              <p:spTgt spid="9"/>
                                            </p:tgtEl>
                                            <p:attrNameLst>
                                              <p:attrName>ppt_x</p:attrName>
                                            </p:attrNameLst>
                                          </p:cBhvr>
                                          <p:tavLst>
                                            <p:tav tm="0">
                                              <p:val>
                                                <p:strVal val="0-#ppt_w/2"/>
                                              </p:val>
                                            </p:tav>
                                            <p:tav tm="100000">
                                              <p:val>
                                                <p:strVal val="#ppt_x"/>
                                              </p:val>
                                            </p:tav>
                                          </p:tavLst>
                                        </p:anim>
                                        <p:anim calcmode="lin" valueType="num" p14:bounceEnd="70000">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70000">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14:bounceEnd="70000">
                                          <p:cBhvr additive="base">
                                            <p:cTn id="16" dur="500" fill="hold"/>
                                            <p:tgtEl>
                                              <p:spTgt spid="50"/>
                                            </p:tgtEl>
                                            <p:attrNameLst>
                                              <p:attrName>ppt_x</p:attrName>
                                            </p:attrNameLst>
                                          </p:cBhvr>
                                          <p:tavLst>
                                            <p:tav tm="0">
                                              <p:val>
                                                <p:strVal val="0-#ppt_w/2"/>
                                              </p:val>
                                            </p:tav>
                                            <p:tav tm="100000">
                                              <p:val>
                                                <p:strVal val="#ppt_x"/>
                                              </p:val>
                                            </p:tav>
                                          </p:tavLst>
                                        </p:anim>
                                        <p:anim calcmode="lin" valueType="num" p14:bounceEnd="70000">
                                          <p:cBhvr additive="base">
                                            <p:cTn id="17" dur="500" fill="hold"/>
                                            <p:tgtEl>
                                              <p:spTgt spid="5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14:presetBounceEnd="70000">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14:bounceEnd="70000">
                                          <p:cBhvr additive="base">
                                            <p:cTn id="20" dur="500" fill="hold"/>
                                            <p:tgtEl>
                                              <p:spTgt spid="55"/>
                                            </p:tgtEl>
                                            <p:attrNameLst>
                                              <p:attrName>ppt_x</p:attrName>
                                            </p:attrNameLst>
                                          </p:cBhvr>
                                          <p:tavLst>
                                            <p:tav tm="0">
                                              <p:val>
                                                <p:strVal val="0-#ppt_w/2"/>
                                              </p:val>
                                            </p:tav>
                                            <p:tav tm="100000">
                                              <p:val>
                                                <p:strVal val="#ppt_x"/>
                                              </p:val>
                                            </p:tav>
                                          </p:tavLst>
                                        </p:anim>
                                        <p:anim calcmode="lin" valueType="num" p14:bounceEnd="70000">
                                          <p:cBhvr additive="base">
                                            <p:cTn id="21"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par>
                                    <p:cTn id="29" presetID="53" presetClass="entr" presetSubtype="16"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1000"/>
                                            <p:tgtEl>
                                              <p:spTgt spid="47"/>
                                            </p:tgtEl>
                                          </p:cBhvr>
                                        </p:animEffect>
                                        <p:anim calcmode="lin" valueType="num">
                                          <p:cBhvr>
                                            <p:cTn id="49" dur="1000" fill="hold"/>
                                            <p:tgtEl>
                                              <p:spTgt spid="47"/>
                                            </p:tgtEl>
                                            <p:attrNameLst>
                                              <p:attrName>ppt_x</p:attrName>
                                            </p:attrNameLst>
                                          </p:cBhvr>
                                          <p:tavLst>
                                            <p:tav tm="0">
                                              <p:val>
                                                <p:strVal val="#ppt_x"/>
                                              </p:val>
                                            </p:tav>
                                            <p:tav tm="100000">
                                              <p:val>
                                                <p:strVal val="#ppt_x"/>
                                              </p:val>
                                            </p:tav>
                                          </p:tavLst>
                                        </p:anim>
                                        <p:anim calcmode="lin" valueType="num">
                                          <p:cBhvr>
                                            <p:cTn id="50" dur="1000" fill="hold"/>
                                            <p:tgtEl>
                                              <p:spTgt spid="4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1000"/>
                                            <p:tgtEl>
                                              <p:spTgt spid="52"/>
                                            </p:tgtEl>
                                          </p:cBhvr>
                                        </p:animEffect>
                                        <p:anim calcmode="lin" valueType="num">
                                          <p:cBhvr>
                                            <p:cTn id="54" dur="1000" fill="hold"/>
                                            <p:tgtEl>
                                              <p:spTgt spid="52"/>
                                            </p:tgtEl>
                                            <p:attrNameLst>
                                              <p:attrName>ppt_x</p:attrName>
                                            </p:attrNameLst>
                                          </p:cBhvr>
                                          <p:tavLst>
                                            <p:tav tm="0">
                                              <p:val>
                                                <p:strVal val="#ppt_x"/>
                                              </p:val>
                                            </p:tav>
                                            <p:tav tm="100000">
                                              <p:val>
                                                <p:strVal val="#ppt_x"/>
                                              </p:val>
                                            </p:tav>
                                          </p:tavLst>
                                        </p:anim>
                                        <p:anim calcmode="lin" valueType="num">
                                          <p:cBhvr>
                                            <p:cTn id="5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Effect transition="in" filter="fade">
                                          <p:cBhvr>
                                            <p:cTn id="67" dur="500"/>
                                            <p:tgtEl>
                                              <p:spTgt spid="4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p:cTn id="70" dur="500" fill="hold"/>
                                            <p:tgtEl>
                                              <p:spTgt spid="48"/>
                                            </p:tgtEl>
                                            <p:attrNameLst>
                                              <p:attrName>ppt_w</p:attrName>
                                            </p:attrNameLst>
                                          </p:cBhvr>
                                          <p:tavLst>
                                            <p:tav tm="0">
                                              <p:val>
                                                <p:fltVal val="0"/>
                                              </p:val>
                                            </p:tav>
                                            <p:tav tm="100000">
                                              <p:val>
                                                <p:strVal val="#ppt_w"/>
                                              </p:val>
                                            </p:tav>
                                          </p:tavLst>
                                        </p:anim>
                                        <p:anim calcmode="lin" valueType="num">
                                          <p:cBhvr>
                                            <p:cTn id="71" dur="500" fill="hold"/>
                                            <p:tgtEl>
                                              <p:spTgt spid="48"/>
                                            </p:tgtEl>
                                            <p:attrNameLst>
                                              <p:attrName>ppt_h</p:attrName>
                                            </p:attrNameLst>
                                          </p:cBhvr>
                                          <p:tavLst>
                                            <p:tav tm="0">
                                              <p:val>
                                                <p:fltVal val="0"/>
                                              </p:val>
                                            </p:tav>
                                            <p:tav tm="100000">
                                              <p:val>
                                                <p:strVal val="#ppt_h"/>
                                              </p:val>
                                            </p:tav>
                                          </p:tavLst>
                                        </p:anim>
                                        <p:animEffect transition="in" filter="fade">
                                          <p:cBhvr>
                                            <p:cTn id="72" dur="500"/>
                                            <p:tgtEl>
                                              <p:spTgt spid="4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p:cTn id="75" dur="500" fill="hold"/>
                                            <p:tgtEl>
                                              <p:spTgt spid="49"/>
                                            </p:tgtEl>
                                            <p:attrNameLst>
                                              <p:attrName>ppt_w</p:attrName>
                                            </p:attrNameLst>
                                          </p:cBhvr>
                                          <p:tavLst>
                                            <p:tav tm="0">
                                              <p:val>
                                                <p:fltVal val="0"/>
                                              </p:val>
                                            </p:tav>
                                            <p:tav tm="100000">
                                              <p:val>
                                                <p:strVal val="#ppt_w"/>
                                              </p:val>
                                            </p:tav>
                                          </p:tavLst>
                                        </p:anim>
                                        <p:anim calcmode="lin" valueType="num">
                                          <p:cBhvr>
                                            <p:cTn id="76" dur="500" fill="hold"/>
                                            <p:tgtEl>
                                              <p:spTgt spid="49"/>
                                            </p:tgtEl>
                                            <p:attrNameLst>
                                              <p:attrName>ppt_h</p:attrName>
                                            </p:attrNameLst>
                                          </p:cBhvr>
                                          <p:tavLst>
                                            <p:tav tm="0">
                                              <p:val>
                                                <p:fltVal val="0"/>
                                              </p:val>
                                            </p:tav>
                                            <p:tav tm="100000">
                                              <p:val>
                                                <p:strVal val="#ppt_h"/>
                                              </p:val>
                                            </p:tav>
                                          </p:tavLst>
                                        </p:anim>
                                        <p:animEffect transition="in" filter="fade">
                                          <p:cBhvr>
                                            <p:cTn id="77" dur="500"/>
                                            <p:tgtEl>
                                              <p:spTgt spid="49"/>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p:cTn id="80" dur="500" fill="hold"/>
                                            <p:tgtEl>
                                              <p:spTgt spid="53"/>
                                            </p:tgtEl>
                                            <p:attrNameLst>
                                              <p:attrName>ppt_w</p:attrName>
                                            </p:attrNameLst>
                                          </p:cBhvr>
                                          <p:tavLst>
                                            <p:tav tm="0">
                                              <p:val>
                                                <p:fltVal val="0"/>
                                              </p:val>
                                            </p:tav>
                                            <p:tav tm="100000">
                                              <p:val>
                                                <p:strVal val="#ppt_w"/>
                                              </p:val>
                                            </p:tav>
                                          </p:tavLst>
                                        </p:anim>
                                        <p:anim calcmode="lin" valueType="num">
                                          <p:cBhvr>
                                            <p:cTn id="81" dur="500" fill="hold"/>
                                            <p:tgtEl>
                                              <p:spTgt spid="53"/>
                                            </p:tgtEl>
                                            <p:attrNameLst>
                                              <p:attrName>ppt_h</p:attrName>
                                            </p:attrNameLst>
                                          </p:cBhvr>
                                          <p:tavLst>
                                            <p:tav tm="0">
                                              <p:val>
                                                <p:fltVal val="0"/>
                                              </p:val>
                                            </p:tav>
                                            <p:tav tm="100000">
                                              <p:val>
                                                <p:strVal val="#ppt_h"/>
                                              </p:val>
                                            </p:tav>
                                          </p:tavLst>
                                        </p:anim>
                                        <p:animEffect transition="in" filter="fade">
                                          <p:cBhvr>
                                            <p:cTn id="82" dur="500"/>
                                            <p:tgtEl>
                                              <p:spTgt spid="53"/>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 calcmode="lin" valueType="num">
                                          <p:cBhvr>
                                            <p:cTn id="85" dur="500" fill="hold"/>
                                            <p:tgtEl>
                                              <p:spTgt spid="54"/>
                                            </p:tgtEl>
                                            <p:attrNameLst>
                                              <p:attrName>ppt_w</p:attrName>
                                            </p:attrNameLst>
                                          </p:cBhvr>
                                          <p:tavLst>
                                            <p:tav tm="0">
                                              <p:val>
                                                <p:fltVal val="0"/>
                                              </p:val>
                                            </p:tav>
                                            <p:tav tm="100000">
                                              <p:val>
                                                <p:strVal val="#ppt_w"/>
                                              </p:val>
                                            </p:tav>
                                          </p:tavLst>
                                        </p:anim>
                                        <p:anim calcmode="lin" valueType="num">
                                          <p:cBhvr>
                                            <p:cTn id="86" dur="500" fill="hold"/>
                                            <p:tgtEl>
                                              <p:spTgt spid="54"/>
                                            </p:tgtEl>
                                            <p:attrNameLst>
                                              <p:attrName>ppt_h</p:attrName>
                                            </p:attrNameLst>
                                          </p:cBhvr>
                                          <p:tavLst>
                                            <p:tav tm="0">
                                              <p:val>
                                                <p:fltVal val="0"/>
                                              </p:val>
                                            </p:tav>
                                            <p:tav tm="100000">
                                              <p:val>
                                                <p:strVal val="#ppt_h"/>
                                              </p:val>
                                            </p:tav>
                                          </p:tavLst>
                                        </p:anim>
                                        <p:animEffect transition="in" filter="fade">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p:cTn id="92" dur="500" fill="hold"/>
                                            <p:tgtEl>
                                              <p:spTgt spid="27"/>
                                            </p:tgtEl>
                                            <p:attrNameLst>
                                              <p:attrName>ppt_w</p:attrName>
                                            </p:attrNameLst>
                                          </p:cBhvr>
                                          <p:tavLst>
                                            <p:tav tm="0">
                                              <p:val>
                                                <p:fltVal val="0"/>
                                              </p:val>
                                            </p:tav>
                                            <p:tav tm="100000">
                                              <p:val>
                                                <p:strVal val="#ppt_w"/>
                                              </p:val>
                                            </p:tav>
                                          </p:tavLst>
                                        </p:anim>
                                        <p:anim calcmode="lin" valueType="num">
                                          <p:cBhvr>
                                            <p:cTn id="93" dur="500" fill="hold"/>
                                            <p:tgtEl>
                                              <p:spTgt spid="27"/>
                                            </p:tgtEl>
                                            <p:attrNameLst>
                                              <p:attrName>ppt_h</p:attrName>
                                            </p:attrNameLst>
                                          </p:cBhvr>
                                          <p:tavLst>
                                            <p:tav tm="0">
                                              <p:val>
                                                <p:fltVal val="0"/>
                                              </p:val>
                                            </p:tav>
                                            <p:tav tm="100000">
                                              <p:val>
                                                <p:strVal val="#ppt_h"/>
                                              </p:val>
                                            </p:tav>
                                          </p:tavLst>
                                        </p:anim>
                                        <p:animEffect transition="in" filter="fade">
                                          <p:cBhvr>
                                            <p:cTn id="94" dur="500"/>
                                            <p:tgtEl>
                                              <p:spTgt spid="2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wipe(left)">
                                          <p:cBhvr>
                                            <p:cTn id="99" dur="500"/>
                                            <p:tgtEl>
                                              <p:spTgt spid="28"/>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p:cTn id="104" dur="500" fill="hold"/>
                                            <p:tgtEl>
                                              <p:spTgt spid="29"/>
                                            </p:tgtEl>
                                            <p:attrNameLst>
                                              <p:attrName>ppt_w</p:attrName>
                                            </p:attrNameLst>
                                          </p:cBhvr>
                                          <p:tavLst>
                                            <p:tav tm="0">
                                              <p:val>
                                                <p:fltVal val="0"/>
                                              </p:val>
                                            </p:tav>
                                            <p:tav tm="100000">
                                              <p:val>
                                                <p:strVal val="#ppt_w"/>
                                              </p:val>
                                            </p:tav>
                                          </p:tavLst>
                                        </p:anim>
                                        <p:anim calcmode="lin" valueType="num">
                                          <p:cBhvr>
                                            <p:cTn id="105" dur="500" fill="hold"/>
                                            <p:tgtEl>
                                              <p:spTgt spid="29"/>
                                            </p:tgtEl>
                                            <p:attrNameLst>
                                              <p:attrName>ppt_h</p:attrName>
                                            </p:attrNameLst>
                                          </p:cBhvr>
                                          <p:tavLst>
                                            <p:tav tm="0">
                                              <p:val>
                                                <p:fltVal val="0"/>
                                              </p:val>
                                            </p:tav>
                                            <p:tav tm="100000">
                                              <p:val>
                                                <p:strVal val="#ppt_h"/>
                                              </p:val>
                                            </p:tav>
                                          </p:tavLst>
                                        </p:anim>
                                        <p:animEffect transition="in" filter="fade">
                                          <p:cBhvr>
                                            <p:cTn id="106" dur="500"/>
                                            <p:tgtEl>
                                              <p:spTgt spid="29"/>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down)">
                                          <p:cBhvr>
                                            <p:cTn id="111" dur="500"/>
                                            <p:tgtEl>
                                              <p:spTgt spid="30"/>
                                            </p:tgtEl>
                                          </p:cBhvr>
                                        </p:animEffect>
                                      </p:childTnLst>
                                    </p:cTn>
                                  </p:par>
                                  <p:par>
                                    <p:cTn id="112" presetID="53" presetClass="entr" presetSubtype="16" fill="hold" nodeType="withEffect">
                                      <p:stCondLst>
                                        <p:cond delay="0"/>
                                      </p:stCondLst>
                                      <p:childTnLst>
                                        <p:set>
                                          <p:cBhvr>
                                            <p:cTn id="113" dur="1" fill="hold">
                                              <p:stCondLst>
                                                <p:cond delay="0"/>
                                              </p:stCondLst>
                                            </p:cTn>
                                            <p:tgtEl>
                                              <p:spTgt spid="41"/>
                                            </p:tgtEl>
                                            <p:attrNameLst>
                                              <p:attrName>style.visibility</p:attrName>
                                            </p:attrNameLst>
                                          </p:cBhvr>
                                          <p:to>
                                            <p:strVal val="visible"/>
                                          </p:to>
                                        </p:set>
                                        <p:anim calcmode="lin" valueType="num">
                                          <p:cBhvr>
                                            <p:cTn id="114" dur="500" fill="hold"/>
                                            <p:tgtEl>
                                              <p:spTgt spid="41"/>
                                            </p:tgtEl>
                                            <p:attrNameLst>
                                              <p:attrName>ppt_w</p:attrName>
                                            </p:attrNameLst>
                                          </p:cBhvr>
                                          <p:tavLst>
                                            <p:tav tm="0">
                                              <p:val>
                                                <p:fltVal val="0"/>
                                              </p:val>
                                            </p:tav>
                                            <p:tav tm="100000">
                                              <p:val>
                                                <p:strVal val="#ppt_w"/>
                                              </p:val>
                                            </p:tav>
                                          </p:tavLst>
                                        </p:anim>
                                        <p:anim calcmode="lin" valueType="num">
                                          <p:cBhvr>
                                            <p:cTn id="115" dur="500" fill="hold"/>
                                            <p:tgtEl>
                                              <p:spTgt spid="41"/>
                                            </p:tgtEl>
                                            <p:attrNameLst>
                                              <p:attrName>ppt_h</p:attrName>
                                            </p:attrNameLst>
                                          </p:cBhvr>
                                          <p:tavLst>
                                            <p:tav tm="0">
                                              <p:val>
                                                <p:fltVal val="0"/>
                                              </p:val>
                                            </p:tav>
                                            <p:tav tm="100000">
                                              <p:val>
                                                <p:strVal val="#ppt_h"/>
                                              </p:val>
                                            </p:tav>
                                          </p:tavLst>
                                        </p:anim>
                                        <p:animEffect transition="in" filter="fade">
                                          <p:cBhvr>
                                            <p:cTn id="116" dur="500"/>
                                            <p:tgtEl>
                                              <p:spTgt spid="41"/>
                                            </p:tgtEl>
                                          </p:cBhvr>
                                        </p:animEffect>
                                      </p:childTnLst>
                                    </p:cTn>
                                  </p:par>
                                  <p:par>
                                    <p:cTn id="117" presetID="42" presetClass="entr" presetSubtype="0" fill="hold" grpId="0" nodeType="with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1000"/>
                                            <p:tgtEl>
                                              <p:spTgt spid="42"/>
                                            </p:tgtEl>
                                          </p:cBhvr>
                                        </p:animEffect>
                                        <p:anim calcmode="lin" valueType="num">
                                          <p:cBhvr>
                                            <p:cTn id="120" dur="1000" fill="hold"/>
                                            <p:tgtEl>
                                              <p:spTgt spid="42"/>
                                            </p:tgtEl>
                                            <p:attrNameLst>
                                              <p:attrName>ppt_x</p:attrName>
                                            </p:attrNameLst>
                                          </p:cBhvr>
                                          <p:tavLst>
                                            <p:tav tm="0">
                                              <p:val>
                                                <p:strVal val="#ppt_x"/>
                                              </p:val>
                                            </p:tav>
                                            <p:tav tm="100000">
                                              <p:val>
                                                <p:strVal val="#ppt_x"/>
                                              </p:val>
                                            </p:tav>
                                          </p:tavLst>
                                        </p:anim>
                                        <p:anim calcmode="lin" valueType="num">
                                          <p:cBhvr>
                                            <p:cTn id="121" dur="1000" fill="hold"/>
                                            <p:tgtEl>
                                              <p:spTgt spid="42"/>
                                            </p:tgtEl>
                                            <p:attrNameLst>
                                              <p:attrName>ppt_y</p:attrName>
                                            </p:attrNameLst>
                                          </p:cBhvr>
                                          <p:tavLst>
                                            <p:tav tm="0">
                                              <p:val>
                                                <p:strVal val="#ppt_y+.1"/>
                                              </p:val>
                                            </p:tav>
                                            <p:tav tm="100000">
                                              <p:val>
                                                <p:strVal val="#ppt_y"/>
                                              </p:val>
                                            </p:tav>
                                          </p:tavLst>
                                        </p:anim>
                                      </p:childTnLst>
                                    </p:cTn>
                                  </p:par>
                                  <p:par>
                                    <p:cTn id="122" presetID="53" presetClass="entr" presetSubtype="16"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 calcmode="lin" valueType="num">
                                          <p:cBhvr>
                                            <p:cTn id="124" dur="500" fill="hold"/>
                                            <p:tgtEl>
                                              <p:spTgt spid="44"/>
                                            </p:tgtEl>
                                            <p:attrNameLst>
                                              <p:attrName>ppt_w</p:attrName>
                                            </p:attrNameLst>
                                          </p:cBhvr>
                                          <p:tavLst>
                                            <p:tav tm="0">
                                              <p:val>
                                                <p:fltVal val="0"/>
                                              </p:val>
                                            </p:tav>
                                            <p:tav tm="100000">
                                              <p:val>
                                                <p:strVal val="#ppt_w"/>
                                              </p:val>
                                            </p:tav>
                                          </p:tavLst>
                                        </p:anim>
                                        <p:anim calcmode="lin" valueType="num">
                                          <p:cBhvr>
                                            <p:cTn id="125" dur="500" fill="hold"/>
                                            <p:tgtEl>
                                              <p:spTgt spid="44"/>
                                            </p:tgtEl>
                                            <p:attrNameLst>
                                              <p:attrName>ppt_h</p:attrName>
                                            </p:attrNameLst>
                                          </p:cBhvr>
                                          <p:tavLst>
                                            <p:tav tm="0">
                                              <p:val>
                                                <p:fltVal val="0"/>
                                              </p:val>
                                            </p:tav>
                                            <p:tav tm="100000">
                                              <p:val>
                                                <p:strVal val="#ppt_h"/>
                                              </p:val>
                                            </p:tav>
                                          </p:tavLst>
                                        </p:anim>
                                        <p:animEffect transition="in" filter="fade">
                                          <p:cBhvr>
                                            <p:cTn id="126" dur="500"/>
                                            <p:tgtEl>
                                              <p:spTgt spid="44"/>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500" fill="hold"/>
                                            <p:tgtEl>
                                              <p:spTgt spid="45"/>
                                            </p:tgtEl>
                                            <p:attrNameLst>
                                              <p:attrName>ppt_w</p:attrName>
                                            </p:attrNameLst>
                                          </p:cBhvr>
                                          <p:tavLst>
                                            <p:tav tm="0">
                                              <p:val>
                                                <p:fltVal val="0"/>
                                              </p:val>
                                            </p:tav>
                                            <p:tav tm="100000">
                                              <p:val>
                                                <p:strVal val="#ppt_w"/>
                                              </p:val>
                                            </p:tav>
                                          </p:tavLst>
                                        </p:anim>
                                        <p:anim calcmode="lin" valueType="num">
                                          <p:cBhvr>
                                            <p:cTn id="130" dur="500" fill="hold"/>
                                            <p:tgtEl>
                                              <p:spTgt spid="45"/>
                                            </p:tgtEl>
                                            <p:attrNameLst>
                                              <p:attrName>ppt_h</p:attrName>
                                            </p:attrNameLst>
                                          </p:cBhvr>
                                          <p:tavLst>
                                            <p:tav tm="0">
                                              <p:val>
                                                <p:fltVal val="0"/>
                                              </p:val>
                                            </p:tav>
                                            <p:tav tm="100000">
                                              <p:val>
                                                <p:strVal val="#ppt_h"/>
                                              </p:val>
                                            </p:tav>
                                          </p:tavLst>
                                        </p:anim>
                                        <p:animEffect transition="in" filter="fade">
                                          <p:cBhvr>
                                            <p:cTn id="131" dur="500"/>
                                            <p:tgtEl>
                                              <p:spTgt spid="45"/>
                                            </p:tgtEl>
                                          </p:cBhvr>
                                        </p:animEffect>
                                      </p:childTnLst>
                                    </p:cTn>
                                  </p:par>
                                  <p:par>
                                    <p:cTn id="132" presetID="2" presetClass="entr" presetSubtype="8" fill="hold" grpId="0" nodeType="withEffect" p14:presetBounceEnd="70000">
                                      <p:stCondLst>
                                        <p:cond delay="0"/>
                                      </p:stCondLst>
                                      <p:childTnLst>
                                        <p:set>
                                          <p:cBhvr>
                                            <p:cTn id="133" dur="1" fill="hold">
                                              <p:stCondLst>
                                                <p:cond delay="0"/>
                                              </p:stCondLst>
                                            </p:cTn>
                                            <p:tgtEl>
                                              <p:spTgt spid="58"/>
                                            </p:tgtEl>
                                            <p:attrNameLst>
                                              <p:attrName>style.visibility</p:attrName>
                                            </p:attrNameLst>
                                          </p:cBhvr>
                                          <p:to>
                                            <p:strVal val="visible"/>
                                          </p:to>
                                        </p:set>
                                        <p:anim calcmode="lin" valueType="num" p14:bounceEnd="70000">
                                          <p:cBhvr additive="base">
                                            <p:cTn id="134" dur="500" fill="hold"/>
                                            <p:tgtEl>
                                              <p:spTgt spid="58"/>
                                            </p:tgtEl>
                                            <p:attrNameLst>
                                              <p:attrName>ppt_x</p:attrName>
                                            </p:attrNameLst>
                                          </p:cBhvr>
                                          <p:tavLst>
                                            <p:tav tm="0">
                                              <p:val>
                                                <p:strVal val="0-#ppt_w/2"/>
                                              </p:val>
                                            </p:tav>
                                            <p:tav tm="100000">
                                              <p:val>
                                                <p:strVal val="#ppt_x"/>
                                              </p:val>
                                            </p:tav>
                                          </p:tavLst>
                                        </p:anim>
                                        <p:anim calcmode="lin" valueType="num" p14:bounceEnd="70000">
                                          <p:cBhvr additive="base">
                                            <p:cTn id="135"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53" presetClass="entr" presetSubtype="16" fill="hold" grpId="0" nodeType="clickEffect">
                                      <p:stCondLst>
                                        <p:cond delay="0"/>
                                      </p:stCondLst>
                                      <p:childTnLst>
                                        <p:set>
                                          <p:cBhvr>
                                            <p:cTn id="139" dur="1" fill="hold">
                                              <p:stCondLst>
                                                <p:cond delay="0"/>
                                              </p:stCondLst>
                                            </p:cTn>
                                            <p:tgtEl>
                                              <p:spTgt spid="59"/>
                                            </p:tgtEl>
                                            <p:attrNameLst>
                                              <p:attrName>style.visibility</p:attrName>
                                            </p:attrNameLst>
                                          </p:cBhvr>
                                          <p:to>
                                            <p:strVal val="visible"/>
                                          </p:to>
                                        </p:set>
                                        <p:anim calcmode="lin" valueType="num">
                                          <p:cBhvr>
                                            <p:cTn id="140" dur="500" fill="hold"/>
                                            <p:tgtEl>
                                              <p:spTgt spid="59"/>
                                            </p:tgtEl>
                                            <p:attrNameLst>
                                              <p:attrName>ppt_w</p:attrName>
                                            </p:attrNameLst>
                                          </p:cBhvr>
                                          <p:tavLst>
                                            <p:tav tm="0">
                                              <p:val>
                                                <p:fltVal val="0"/>
                                              </p:val>
                                            </p:tav>
                                            <p:tav tm="100000">
                                              <p:val>
                                                <p:strVal val="#ppt_w"/>
                                              </p:val>
                                            </p:tav>
                                          </p:tavLst>
                                        </p:anim>
                                        <p:anim calcmode="lin" valueType="num">
                                          <p:cBhvr>
                                            <p:cTn id="141" dur="500" fill="hold"/>
                                            <p:tgtEl>
                                              <p:spTgt spid="59"/>
                                            </p:tgtEl>
                                            <p:attrNameLst>
                                              <p:attrName>ppt_h</p:attrName>
                                            </p:attrNameLst>
                                          </p:cBhvr>
                                          <p:tavLst>
                                            <p:tav tm="0">
                                              <p:val>
                                                <p:fltVal val="0"/>
                                              </p:val>
                                            </p:tav>
                                            <p:tav tm="100000">
                                              <p:val>
                                                <p:strVal val="#ppt_h"/>
                                              </p:val>
                                            </p:tav>
                                          </p:tavLst>
                                        </p:anim>
                                        <p:animEffect transition="in" filter="fade">
                                          <p:cBhvr>
                                            <p:cTn id="142" dur="500"/>
                                            <p:tgtEl>
                                              <p:spTgt spid="5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0"/>
                                            </p:tgtEl>
                                            <p:attrNameLst>
                                              <p:attrName>style.visibility</p:attrName>
                                            </p:attrNameLst>
                                          </p:cBhvr>
                                          <p:to>
                                            <p:strVal val="visible"/>
                                          </p:to>
                                        </p:set>
                                        <p:animEffect transition="in" filter="wipe(left)">
                                          <p:cBhvr>
                                            <p:cTn id="147" dur="500"/>
                                            <p:tgtEl>
                                              <p:spTgt spid="60"/>
                                            </p:tgtEl>
                                          </p:cBhvr>
                                        </p:animEffect>
                                      </p:childTnLst>
                                    </p:cTn>
                                  </p:par>
                                </p:childTnLst>
                              </p:cTn>
                            </p:par>
                          </p:childTnLst>
                        </p:cTn>
                      </p:par>
                      <p:par>
                        <p:cTn id="148" fill="hold">
                          <p:stCondLst>
                            <p:cond delay="indefinite"/>
                          </p:stCondLst>
                          <p:childTnLst>
                            <p:par>
                              <p:cTn id="149" fill="hold">
                                <p:stCondLst>
                                  <p:cond delay="0"/>
                                </p:stCondLst>
                                <p:childTnLst>
                                  <p:par>
                                    <p:cTn id="150" presetID="53" presetClass="entr" presetSubtype="16" fill="hold" grpId="0" nodeType="clickEffect">
                                      <p:stCondLst>
                                        <p:cond delay="0"/>
                                      </p:stCondLst>
                                      <p:childTnLst>
                                        <p:set>
                                          <p:cBhvr>
                                            <p:cTn id="151" dur="1" fill="hold">
                                              <p:stCondLst>
                                                <p:cond delay="0"/>
                                              </p:stCondLst>
                                            </p:cTn>
                                            <p:tgtEl>
                                              <p:spTgt spid="61"/>
                                            </p:tgtEl>
                                            <p:attrNameLst>
                                              <p:attrName>style.visibility</p:attrName>
                                            </p:attrNameLst>
                                          </p:cBhvr>
                                          <p:to>
                                            <p:strVal val="visible"/>
                                          </p:to>
                                        </p:set>
                                        <p:anim calcmode="lin" valueType="num">
                                          <p:cBhvr>
                                            <p:cTn id="152" dur="500" fill="hold"/>
                                            <p:tgtEl>
                                              <p:spTgt spid="61"/>
                                            </p:tgtEl>
                                            <p:attrNameLst>
                                              <p:attrName>ppt_w</p:attrName>
                                            </p:attrNameLst>
                                          </p:cBhvr>
                                          <p:tavLst>
                                            <p:tav tm="0">
                                              <p:val>
                                                <p:fltVal val="0"/>
                                              </p:val>
                                            </p:tav>
                                            <p:tav tm="100000">
                                              <p:val>
                                                <p:strVal val="#ppt_w"/>
                                              </p:val>
                                            </p:tav>
                                          </p:tavLst>
                                        </p:anim>
                                        <p:anim calcmode="lin" valueType="num">
                                          <p:cBhvr>
                                            <p:cTn id="153" dur="500" fill="hold"/>
                                            <p:tgtEl>
                                              <p:spTgt spid="61"/>
                                            </p:tgtEl>
                                            <p:attrNameLst>
                                              <p:attrName>ppt_h</p:attrName>
                                            </p:attrNameLst>
                                          </p:cBhvr>
                                          <p:tavLst>
                                            <p:tav tm="0">
                                              <p:val>
                                                <p:fltVal val="0"/>
                                              </p:val>
                                            </p:tav>
                                            <p:tav tm="100000">
                                              <p:val>
                                                <p:strVal val="#ppt_h"/>
                                              </p:val>
                                            </p:tav>
                                          </p:tavLst>
                                        </p:anim>
                                        <p:animEffect transition="in" filter="fade">
                                          <p:cBhvr>
                                            <p:cTn id="154" dur="500"/>
                                            <p:tgtEl>
                                              <p:spTgt spid="61"/>
                                            </p:tgtEl>
                                          </p:cBhvr>
                                        </p:animEffect>
                                      </p:childTnLst>
                                    </p:cTn>
                                  </p:par>
                                </p:childTnLst>
                              </p:cTn>
                            </p:par>
                          </p:childTnLst>
                        </p:cTn>
                      </p:par>
                      <p:par>
                        <p:cTn id="155" fill="hold">
                          <p:stCondLst>
                            <p:cond delay="indefinite"/>
                          </p:stCondLst>
                          <p:childTnLst>
                            <p:par>
                              <p:cTn id="156" fill="hold">
                                <p:stCondLst>
                                  <p:cond delay="0"/>
                                </p:stCondLst>
                                <p:childTnLst>
                                  <p:par>
                                    <p:cTn id="157" presetID="53" presetClass="entr" presetSubtype="16" fill="hold" grpId="0" nodeType="clickEffect">
                                      <p:stCondLst>
                                        <p:cond delay="0"/>
                                      </p:stCondLst>
                                      <p:childTnLst>
                                        <p:set>
                                          <p:cBhvr>
                                            <p:cTn id="158" dur="1" fill="hold">
                                              <p:stCondLst>
                                                <p:cond delay="0"/>
                                              </p:stCondLst>
                                            </p:cTn>
                                            <p:tgtEl>
                                              <p:spTgt spid="65"/>
                                            </p:tgtEl>
                                            <p:attrNameLst>
                                              <p:attrName>style.visibility</p:attrName>
                                            </p:attrNameLst>
                                          </p:cBhvr>
                                          <p:to>
                                            <p:strVal val="visible"/>
                                          </p:to>
                                        </p:set>
                                        <p:anim calcmode="lin" valueType="num">
                                          <p:cBhvr>
                                            <p:cTn id="159" dur="500" fill="hold"/>
                                            <p:tgtEl>
                                              <p:spTgt spid="65"/>
                                            </p:tgtEl>
                                            <p:attrNameLst>
                                              <p:attrName>ppt_w</p:attrName>
                                            </p:attrNameLst>
                                          </p:cBhvr>
                                          <p:tavLst>
                                            <p:tav tm="0">
                                              <p:val>
                                                <p:fltVal val="0"/>
                                              </p:val>
                                            </p:tav>
                                            <p:tav tm="100000">
                                              <p:val>
                                                <p:strVal val="#ppt_w"/>
                                              </p:val>
                                            </p:tav>
                                          </p:tavLst>
                                        </p:anim>
                                        <p:anim calcmode="lin" valueType="num">
                                          <p:cBhvr>
                                            <p:cTn id="160" dur="500" fill="hold"/>
                                            <p:tgtEl>
                                              <p:spTgt spid="65"/>
                                            </p:tgtEl>
                                            <p:attrNameLst>
                                              <p:attrName>ppt_h</p:attrName>
                                            </p:attrNameLst>
                                          </p:cBhvr>
                                          <p:tavLst>
                                            <p:tav tm="0">
                                              <p:val>
                                                <p:fltVal val="0"/>
                                              </p:val>
                                            </p:tav>
                                            <p:tav tm="100000">
                                              <p:val>
                                                <p:strVal val="#ppt_h"/>
                                              </p:val>
                                            </p:tav>
                                          </p:tavLst>
                                        </p:anim>
                                        <p:animEffect transition="in" filter="fade">
                                          <p:cBhvr>
                                            <p:cTn id="161" dur="500"/>
                                            <p:tgtEl>
                                              <p:spTgt spid="65"/>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66"/>
                                            </p:tgtEl>
                                            <p:attrNameLst>
                                              <p:attrName>style.visibility</p:attrName>
                                            </p:attrNameLst>
                                          </p:cBhvr>
                                          <p:to>
                                            <p:strVal val="visible"/>
                                          </p:to>
                                        </p:set>
                                        <p:animEffect transition="in" filter="wipe(left)">
                                          <p:cBhvr>
                                            <p:cTn id="166" dur="500"/>
                                            <p:tgtEl>
                                              <p:spTgt spid="66"/>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67"/>
                                            </p:tgtEl>
                                            <p:attrNameLst>
                                              <p:attrName>style.visibility</p:attrName>
                                            </p:attrNameLst>
                                          </p:cBhvr>
                                          <p:to>
                                            <p:strVal val="visible"/>
                                          </p:to>
                                        </p:set>
                                        <p:anim calcmode="lin" valueType="num">
                                          <p:cBhvr>
                                            <p:cTn id="171" dur="500" fill="hold"/>
                                            <p:tgtEl>
                                              <p:spTgt spid="67"/>
                                            </p:tgtEl>
                                            <p:attrNameLst>
                                              <p:attrName>ppt_w</p:attrName>
                                            </p:attrNameLst>
                                          </p:cBhvr>
                                          <p:tavLst>
                                            <p:tav tm="0">
                                              <p:val>
                                                <p:fltVal val="0"/>
                                              </p:val>
                                            </p:tav>
                                            <p:tav tm="100000">
                                              <p:val>
                                                <p:strVal val="#ppt_w"/>
                                              </p:val>
                                            </p:tav>
                                          </p:tavLst>
                                        </p:anim>
                                        <p:anim calcmode="lin" valueType="num">
                                          <p:cBhvr>
                                            <p:cTn id="172" dur="500" fill="hold"/>
                                            <p:tgtEl>
                                              <p:spTgt spid="67"/>
                                            </p:tgtEl>
                                            <p:attrNameLst>
                                              <p:attrName>ppt_h</p:attrName>
                                            </p:attrNameLst>
                                          </p:cBhvr>
                                          <p:tavLst>
                                            <p:tav tm="0">
                                              <p:val>
                                                <p:fltVal val="0"/>
                                              </p:val>
                                            </p:tav>
                                            <p:tav tm="100000">
                                              <p:val>
                                                <p:strVal val="#ppt_h"/>
                                              </p:val>
                                            </p:tav>
                                          </p:tavLst>
                                        </p:anim>
                                        <p:animEffect transition="in" filter="fade">
                                          <p:cBhvr>
                                            <p:cTn id="173" dur="500"/>
                                            <p:tgtEl>
                                              <p:spTgt spid="67"/>
                                            </p:tgtEl>
                                          </p:cBhvr>
                                        </p:animEffec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grpId="0" nodeType="clickEffect">
                                      <p:stCondLst>
                                        <p:cond delay="0"/>
                                      </p:stCondLst>
                                      <p:childTnLst>
                                        <p:set>
                                          <p:cBhvr>
                                            <p:cTn id="177" dur="1" fill="hold">
                                              <p:stCondLst>
                                                <p:cond delay="0"/>
                                              </p:stCondLst>
                                            </p:cTn>
                                            <p:tgtEl>
                                              <p:spTgt spid="71"/>
                                            </p:tgtEl>
                                            <p:attrNameLst>
                                              <p:attrName>style.visibility</p:attrName>
                                            </p:attrNameLst>
                                          </p:cBhvr>
                                          <p:to>
                                            <p:strVal val="visible"/>
                                          </p:to>
                                        </p:set>
                                        <p:anim calcmode="lin" valueType="num">
                                          <p:cBhvr>
                                            <p:cTn id="178" dur="500" fill="hold"/>
                                            <p:tgtEl>
                                              <p:spTgt spid="71"/>
                                            </p:tgtEl>
                                            <p:attrNameLst>
                                              <p:attrName>ppt_w</p:attrName>
                                            </p:attrNameLst>
                                          </p:cBhvr>
                                          <p:tavLst>
                                            <p:tav tm="0">
                                              <p:val>
                                                <p:fltVal val="0"/>
                                              </p:val>
                                            </p:tav>
                                            <p:tav tm="100000">
                                              <p:val>
                                                <p:strVal val="#ppt_w"/>
                                              </p:val>
                                            </p:tav>
                                          </p:tavLst>
                                        </p:anim>
                                        <p:anim calcmode="lin" valueType="num">
                                          <p:cBhvr>
                                            <p:cTn id="179" dur="500" fill="hold"/>
                                            <p:tgtEl>
                                              <p:spTgt spid="71"/>
                                            </p:tgtEl>
                                            <p:attrNameLst>
                                              <p:attrName>ppt_h</p:attrName>
                                            </p:attrNameLst>
                                          </p:cBhvr>
                                          <p:tavLst>
                                            <p:tav tm="0">
                                              <p:val>
                                                <p:fltVal val="0"/>
                                              </p:val>
                                            </p:tav>
                                            <p:tav tm="100000">
                                              <p:val>
                                                <p:strVal val="#ppt_h"/>
                                              </p:val>
                                            </p:tav>
                                          </p:tavLst>
                                        </p:anim>
                                        <p:animEffect transition="in" filter="fade">
                                          <p:cBhvr>
                                            <p:cTn id="180" dur="500"/>
                                            <p:tgtEl>
                                              <p:spTgt spid="71"/>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72"/>
                                            </p:tgtEl>
                                            <p:attrNameLst>
                                              <p:attrName>style.visibility</p:attrName>
                                            </p:attrNameLst>
                                          </p:cBhvr>
                                          <p:to>
                                            <p:strVal val="visible"/>
                                          </p:to>
                                        </p:set>
                                        <p:animEffect transition="in" filter="wipe(left)">
                                          <p:cBhvr>
                                            <p:cTn id="185" dur="500"/>
                                            <p:tgtEl>
                                              <p:spTgt spid="72"/>
                                            </p:tgtEl>
                                          </p:cBhvr>
                                        </p:animEffect>
                                      </p:childTnLst>
                                    </p:cTn>
                                  </p:par>
                                </p:childTnLst>
                              </p:cTn>
                            </p:par>
                          </p:childTnLst>
                        </p:cTn>
                      </p:par>
                      <p:par>
                        <p:cTn id="186" fill="hold">
                          <p:stCondLst>
                            <p:cond delay="indefinite"/>
                          </p:stCondLst>
                          <p:childTnLst>
                            <p:par>
                              <p:cTn id="187" fill="hold">
                                <p:stCondLst>
                                  <p:cond delay="0"/>
                                </p:stCondLst>
                                <p:childTnLst>
                                  <p:par>
                                    <p:cTn id="188" presetID="53" presetClass="entr" presetSubtype="16" fill="hold" grpId="0" nodeType="clickEffect">
                                      <p:stCondLst>
                                        <p:cond delay="0"/>
                                      </p:stCondLst>
                                      <p:childTnLst>
                                        <p:set>
                                          <p:cBhvr>
                                            <p:cTn id="189" dur="1" fill="hold">
                                              <p:stCondLst>
                                                <p:cond delay="0"/>
                                              </p:stCondLst>
                                            </p:cTn>
                                            <p:tgtEl>
                                              <p:spTgt spid="73"/>
                                            </p:tgtEl>
                                            <p:attrNameLst>
                                              <p:attrName>style.visibility</p:attrName>
                                            </p:attrNameLst>
                                          </p:cBhvr>
                                          <p:to>
                                            <p:strVal val="visible"/>
                                          </p:to>
                                        </p:set>
                                        <p:anim calcmode="lin" valueType="num">
                                          <p:cBhvr>
                                            <p:cTn id="190" dur="500" fill="hold"/>
                                            <p:tgtEl>
                                              <p:spTgt spid="73"/>
                                            </p:tgtEl>
                                            <p:attrNameLst>
                                              <p:attrName>ppt_w</p:attrName>
                                            </p:attrNameLst>
                                          </p:cBhvr>
                                          <p:tavLst>
                                            <p:tav tm="0">
                                              <p:val>
                                                <p:fltVal val="0"/>
                                              </p:val>
                                            </p:tav>
                                            <p:tav tm="100000">
                                              <p:val>
                                                <p:strVal val="#ppt_w"/>
                                              </p:val>
                                            </p:tav>
                                          </p:tavLst>
                                        </p:anim>
                                        <p:anim calcmode="lin" valueType="num">
                                          <p:cBhvr>
                                            <p:cTn id="191" dur="500" fill="hold"/>
                                            <p:tgtEl>
                                              <p:spTgt spid="73"/>
                                            </p:tgtEl>
                                            <p:attrNameLst>
                                              <p:attrName>ppt_h</p:attrName>
                                            </p:attrNameLst>
                                          </p:cBhvr>
                                          <p:tavLst>
                                            <p:tav tm="0">
                                              <p:val>
                                                <p:fltVal val="0"/>
                                              </p:val>
                                            </p:tav>
                                            <p:tav tm="100000">
                                              <p:val>
                                                <p:strVal val="#ppt_h"/>
                                              </p:val>
                                            </p:tav>
                                          </p:tavLst>
                                        </p:anim>
                                        <p:animEffect transition="in" filter="fade">
                                          <p:cBhvr>
                                            <p:cTn id="192" dur="500"/>
                                            <p:tgtEl>
                                              <p:spTgt spid="73"/>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nodeType="clickEffect">
                                      <p:stCondLst>
                                        <p:cond delay="0"/>
                                      </p:stCondLst>
                                      <p:childTnLst>
                                        <p:set>
                                          <p:cBhvr>
                                            <p:cTn id="196" dur="1" fill="hold">
                                              <p:stCondLst>
                                                <p:cond delay="0"/>
                                              </p:stCondLst>
                                            </p:cTn>
                                            <p:tgtEl>
                                              <p:spTgt spid="77"/>
                                            </p:tgtEl>
                                            <p:attrNameLst>
                                              <p:attrName>style.visibility</p:attrName>
                                            </p:attrNameLst>
                                          </p:cBhvr>
                                          <p:to>
                                            <p:strVal val="visible"/>
                                          </p:to>
                                        </p:set>
                                        <p:animEffect transition="in" filter="wipe(down)">
                                          <p:cBhvr>
                                            <p:cTn id="197" dur="500"/>
                                            <p:tgtEl>
                                              <p:spTgt spid="7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nodeType="clickEffect">
                                      <p:stCondLst>
                                        <p:cond delay="0"/>
                                      </p:stCondLst>
                                      <p:childTnLst>
                                        <p:set>
                                          <p:cBhvr>
                                            <p:cTn id="201" dur="1" fill="hold">
                                              <p:stCondLst>
                                                <p:cond delay="0"/>
                                              </p:stCondLst>
                                            </p:cTn>
                                            <p:tgtEl>
                                              <p:spTgt spid="82"/>
                                            </p:tgtEl>
                                            <p:attrNameLst>
                                              <p:attrName>style.visibility</p:attrName>
                                            </p:attrNameLst>
                                          </p:cBhvr>
                                          <p:to>
                                            <p:strVal val="visible"/>
                                          </p:to>
                                        </p:set>
                                        <p:animEffect transition="in" filter="wipe(down)">
                                          <p:cBhvr>
                                            <p:cTn id="202" dur="500"/>
                                            <p:tgtEl>
                                              <p:spTgt spid="8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86"/>
                                            </p:tgtEl>
                                            <p:attrNameLst>
                                              <p:attrName>style.visibility</p:attrName>
                                            </p:attrNameLst>
                                          </p:cBhvr>
                                          <p:to>
                                            <p:strVal val="visible"/>
                                          </p:to>
                                        </p:set>
                                        <p:animEffect transition="in" filter="wipe(down)">
                                          <p:cBhvr>
                                            <p:cTn id="20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3" grpId="0"/>
          <p:bldP spid="9" grpId="0" animBg="1"/>
          <p:bldP spid="47" grpId="0" animBg="1"/>
          <p:bldP spid="48" grpId="0" animBg="1"/>
          <p:bldP spid="49" grpId="0"/>
          <p:bldP spid="50" grpId="0" animBg="1"/>
          <p:bldP spid="52" grpId="0" animBg="1"/>
          <p:bldP spid="53" grpId="0" animBg="1"/>
          <p:bldP spid="54" grpId="0"/>
          <p:bldP spid="55" grpId="0" animBg="1"/>
          <p:bldP spid="27" grpId="0" animBg="1"/>
          <p:bldP spid="28" grpId="0" animBg="1"/>
          <p:bldP spid="29" grpId="0"/>
          <p:bldP spid="42" grpId="0" animBg="1"/>
          <p:bldP spid="44" grpId="0" animBg="1"/>
          <p:bldP spid="45" grpId="0"/>
          <p:bldP spid="58" grpId="0" animBg="1"/>
          <p:bldP spid="59" grpId="0" animBg="1"/>
          <p:bldP spid="60" grpId="0" animBg="1"/>
          <p:bldP spid="61" grpId="0"/>
          <p:bldP spid="65" grpId="0" animBg="1"/>
          <p:bldP spid="66" grpId="0" animBg="1"/>
          <p:bldP spid="67" grpId="0"/>
          <p:bldP spid="71" grpId="0" animBg="1"/>
          <p:bldP spid="72" grpId="0" animBg="1"/>
          <p:bldP spid="7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additive="base">
                                            <p:cTn id="16" dur="500" fill="hold"/>
                                            <p:tgtEl>
                                              <p:spTgt spid="50"/>
                                            </p:tgtEl>
                                            <p:attrNameLst>
                                              <p:attrName>ppt_x</p:attrName>
                                            </p:attrNameLst>
                                          </p:cBhvr>
                                          <p:tavLst>
                                            <p:tav tm="0">
                                              <p:val>
                                                <p:strVal val="0-#ppt_w/2"/>
                                              </p:val>
                                            </p:tav>
                                            <p:tav tm="100000">
                                              <p:val>
                                                <p:strVal val="#ppt_x"/>
                                              </p:val>
                                            </p:tav>
                                          </p:tavLst>
                                        </p:anim>
                                        <p:anim calcmode="lin" valueType="num">
                                          <p:cBhvr additive="base">
                                            <p:cTn id="17" dur="500" fill="hold"/>
                                            <p:tgtEl>
                                              <p:spTgt spid="5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additive="base">
                                            <p:cTn id="20" dur="500" fill="hold"/>
                                            <p:tgtEl>
                                              <p:spTgt spid="55"/>
                                            </p:tgtEl>
                                            <p:attrNameLst>
                                              <p:attrName>ppt_x</p:attrName>
                                            </p:attrNameLst>
                                          </p:cBhvr>
                                          <p:tavLst>
                                            <p:tav tm="0">
                                              <p:val>
                                                <p:strVal val="0-#ppt_w/2"/>
                                              </p:val>
                                            </p:tav>
                                            <p:tav tm="100000">
                                              <p:val>
                                                <p:strVal val="#ppt_x"/>
                                              </p:val>
                                            </p:tav>
                                          </p:tavLst>
                                        </p:anim>
                                        <p:anim calcmode="lin" valueType="num">
                                          <p:cBhvr additive="base">
                                            <p:cTn id="21"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par>
                                    <p:cTn id="29" presetID="53" presetClass="entr" presetSubtype="16"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1000"/>
                                            <p:tgtEl>
                                              <p:spTgt spid="47"/>
                                            </p:tgtEl>
                                          </p:cBhvr>
                                        </p:animEffect>
                                        <p:anim calcmode="lin" valueType="num">
                                          <p:cBhvr>
                                            <p:cTn id="49" dur="1000" fill="hold"/>
                                            <p:tgtEl>
                                              <p:spTgt spid="47"/>
                                            </p:tgtEl>
                                            <p:attrNameLst>
                                              <p:attrName>ppt_x</p:attrName>
                                            </p:attrNameLst>
                                          </p:cBhvr>
                                          <p:tavLst>
                                            <p:tav tm="0">
                                              <p:val>
                                                <p:strVal val="#ppt_x"/>
                                              </p:val>
                                            </p:tav>
                                            <p:tav tm="100000">
                                              <p:val>
                                                <p:strVal val="#ppt_x"/>
                                              </p:val>
                                            </p:tav>
                                          </p:tavLst>
                                        </p:anim>
                                        <p:anim calcmode="lin" valueType="num">
                                          <p:cBhvr>
                                            <p:cTn id="50" dur="1000" fill="hold"/>
                                            <p:tgtEl>
                                              <p:spTgt spid="4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1000"/>
                                            <p:tgtEl>
                                              <p:spTgt spid="52"/>
                                            </p:tgtEl>
                                          </p:cBhvr>
                                        </p:animEffect>
                                        <p:anim calcmode="lin" valueType="num">
                                          <p:cBhvr>
                                            <p:cTn id="54" dur="1000" fill="hold"/>
                                            <p:tgtEl>
                                              <p:spTgt spid="52"/>
                                            </p:tgtEl>
                                            <p:attrNameLst>
                                              <p:attrName>ppt_x</p:attrName>
                                            </p:attrNameLst>
                                          </p:cBhvr>
                                          <p:tavLst>
                                            <p:tav tm="0">
                                              <p:val>
                                                <p:strVal val="#ppt_x"/>
                                              </p:val>
                                            </p:tav>
                                            <p:tav tm="100000">
                                              <p:val>
                                                <p:strVal val="#ppt_x"/>
                                              </p:val>
                                            </p:tav>
                                          </p:tavLst>
                                        </p:anim>
                                        <p:anim calcmode="lin" valueType="num">
                                          <p:cBhvr>
                                            <p:cTn id="5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Effect transition="in" filter="fade">
                                          <p:cBhvr>
                                            <p:cTn id="67" dur="500"/>
                                            <p:tgtEl>
                                              <p:spTgt spid="4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p:cTn id="70" dur="500" fill="hold"/>
                                            <p:tgtEl>
                                              <p:spTgt spid="48"/>
                                            </p:tgtEl>
                                            <p:attrNameLst>
                                              <p:attrName>ppt_w</p:attrName>
                                            </p:attrNameLst>
                                          </p:cBhvr>
                                          <p:tavLst>
                                            <p:tav tm="0">
                                              <p:val>
                                                <p:fltVal val="0"/>
                                              </p:val>
                                            </p:tav>
                                            <p:tav tm="100000">
                                              <p:val>
                                                <p:strVal val="#ppt_w"/>
                                              </p:val>
                                            </p:tav>
                                          </p:tavLst>
                                        </p:anim>
                                        <p:anim calcmode="lin" valueType="num">
                                          <p:cBhvr>
                                            <p:cTn id="71" dur="500" fill="hold"/>
                                            <p:tgtEl>
                                              <p:spTgt spid="48"/>
                                            </p:tgtEl>
                                            <p:attrNameLst>
                                              <p:attrName>ppt_h</p:attrName>
                                            </p:attrNameLst>
                                          </p:cBhvr>
                                          <p:tavLst>
                                            <p:tav tm="0">
                                              <p:val>
                                                <p:fltVal val="0"/>
                                              </p:val>
                                            </p:tav>
                                            <p:tav tm="100000">
                                              <p:val>
                                                <p:strVal val="#ppt_h"/>
                                              </p:val>
                                            </p:tav>
                                          </p:tavLst>
                                        </p:anim>
                                        <p:animEffect transition="in" filter="fade">
                                          <p:cBhvr>
                                            <p:cTn id="72" dur="500"/>
                                            <p:tgtEl>
                                              <p:spTgt spid="4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p:cTn id="75" dur="500" fill="hold"/>
                                            <p:tgtEl>
                                              <p:spTgt spid="49"/>
                                            </p:tgtEl>
                                            <p:attrNameLst>
                                              <p:attrName>ppt_w</p:attrName>
                                            </p:attrNameLst>
                                          </p:cBhvr>
                                          <p:tavLst>
                                            <p:tav tm="0">
                                              <p:val>
                                                <p:fltVal val="0"/>
                                              </p:val>
                                            </p:tav>
                                            <p:tav tm="100000">
                                              <p:val>
                                                <p:strVal val="#ppt_w"/>
                                              </p:val>
                                            </p:tav>
                                          </p:tavLst>
                                        </p:anim>
                                        <p:anim calcmode="lin" valueType="num">
                                          <p:cBhvr>
                                            <p:cTn id="76" dur="500" fill="hold"/>
                                            <p:tgtEl>
                                              <p:spTgt spid="49"/>
                                            </p:tgtEl>
                                            <p:attrNameLst>
                                              <p:attrName>ppt_h</p:attrName>
                                            </p:attrNameLst>
                                          </p:cBhvr>
                                          <p:tavLst>
                                            <p:tav tm="0">
                                              <p:val>
                                                <p:fltVal val="0"/>
                                              </p:val>
                                            </p:tav>
                                            <p:tav tm="100000">
                                              <p:val>
                                                <p:strVal val="#ppt_h"/>
                                              </p:val>
                                            </p:tav>
                                          </p:tavLst>
                                        </p:anim>
                                        <p:animEffect transition="in" filter="fade">
                                          <p:cBhvr>
                                            <p:cTn id="77" dur="500"/>
                                            <p:tgtEl>
                                              <p:spTgt spid="49"/>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p:cTn id="80" dur="500" fill="hold"/>
                                            <p:tgtEl>
                                              <p:spTgt spid="53"/>
                                            </p:tgtEl>
                                            <p:attrNameLst>
                                              <p:attrName>ppt_w</p:attrName>
                                            </p:attrNameLst>
                                          </p:cBhvr>
                                          <p:tavLst>
                                            <p:tav tm="0">
                                              <p:val>
                                                <p:fltVal val="0"/>
                                              </p:val>
                                            </p:tav>
                                            <p:tav tm="100000">
                                              <p:val>
                                                <p:strVal val="#ppt_w"/>
                                              </p:val>
                                            </p:tav>
                                          </p:tavLst>
                                        </p:anim>
                                        <p:anim calcmode="lin" valueType="num">
                                          <p:cBhvr>
                                            <p:cTn id="81" dur="500" fill="hold"/>
                                            <p:tgtEl>
                                              <p:spTgt spid="53"/>
                                            </p:tgtEl>
                                            <p:attrNameLst>
                                              <p:attrName>ppt_h</p:attrName>
                                            </p:attrNameLst>
                                          </p:cBhvr>
                                          <p:tavLst>
                                            <p:tav tm="0">
                                              <p:val>
                                                <p:fltVal val="0"/>
                                              </p:val>
                                            </p:tav>
                                            <p:tav tm="100000">
                                              <p:val>
                                                <p:strVal val="#ppt_h"/>
                                              </p:val>
                                            </p:tav>
                                          </p:tavLst>
                                        </p:anim>
                                        <p:animEffect transition="in" filter="fade">
                                          <p:cBhvr>
                                            <p:cTn id="82" dur="500"/>
                                            <p:tgtEl>
                                              <p:spTgt spid="53"/>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 calcmode="lin" valueType="num">
                                          <p:cBhvr>
                                            <p:cTn id="85" dur="500" fill="hold"/>
                                            <p:tgtEl>
                                              <p:spTgt spid="54"/>
                                            </p:tgtEl>
                                            <p:attrNameLst>
                                              <p:attrName>ppt_w</p:attrName>
                                            </p:attrNameLst>
                                          </p:cBhvr>
                                          <p:tavLst>
                                            <p:tav tm="0">
                                              <p:val>
                                                <p:fltVal val="0"/>
                                              </p:val>
                                            </p:tav>
                                            <p:tav tm="100000">
                                              <p:val>
                                                <p:strVal val="#ppt_w"/>
                                              </p:val>
                                            </p:tav>
                                          </p:tavLst>
                                        </p:anim>
                                        <p:anim calcmode="lin" valueType="num">
                                          <p:cBhvr>
                                            <p:cTn id="86" dur="500" fill="hold"/>
                                            <p:tgtEl>
                                              <p:spTgt spid="54"/>
                                            </p:tgtEl>
                                            <p:attrNameLst>
                                              <p:attrName>ppt_h</p:attrName>
                                            </p:attrNameLst>
                                          </p:cBhvr>
                                          <p:tavLst>
                                            <p:tav tm="0">
                                              <p:val>
                                                <p:fltVal val="0"/>
                                              </p:val>
                                            </p:tav>
                                            <p:tav tm="100000">
                                              <p:val>
                                                <p:strVal val="#ppt_h"/>
                                              </p:val>
                                            </p:tav>
                                          </p:tavLst>
                                        </p:anim>
                                        <p:animEffect transition="in" filter="fade">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p:cTn id="92" dur="500" fill="hold"/>
                                            <p:tgtEl>
                                              <p:spTgt spid="27"/>
                                            </p:tgtEl>
                                            <p:attrNameLst>
                                              <p:attrName>ppt_w</p:attrName>
                                            </p:attrNameLst>
                                          </p:cBhvr>
                                          <p:tavLst>
                                            <p:tav tm="0">
                                              <p:val>
                                                <p:fltVal val="0"/>
                                              </p:val>
                                            </p:tav>
                                            <p:tav tm="100000">
                                              <p:val>
                                                <p:strVal val="#ppt_w"/>
                                              </p:val>
                                            </p:tav>
                                          </p:tavLst>
                                        </p:anim>
                                        <p:anim calcmode="lin" valueType="num">
                                          <p:cBhvr>
                                            <p:cTn id="93" dur="500" fill="hold"/>
                                            <p:tgtEl>
                                              <p:spTgt spid="27"/>
                                            </p:tgtEl>
                                            <p:attrNameLst>
                                              <p:attrName>ppt_h</p:attrName>
                                            </p:attrNameLst>
                                          </p:cBhvr>
                                          <p:tavLst>
                                            <p:tav tm="0">
                                              <p:val>
                                                <p:fltVal val="0"/>
                                              </p:val>
                                            </p:tav>
                                            <p:tav tm="100000">
                                              <p:val>
                                                <p:strVal val="#ppt_h"/>
                                              </p:val>
                                            </p:tav>
                                          </p:tavLst>
                                        </p:anim>
                                        <p:animEffect transition="in" filter="fade">
                                          <p:cBhvr>
                                            <p:cTn id="94" dur="500"/>
                                            <p:tgtEl>
                                              <p:spTgt spid="2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wipe(left)">
                                          <p:cBhvr>
                                            <p:cTn id="99" dur="500"/>
                                            <p:tgtEl>
                                              <p:spTgt spid="28"/>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p:cTn id="104" dur="500" fill="hold"/>
                                            <p:tgtEl>
                                              <p:spTgt spid="29"/>
                                            </p:tgtEl>
                                            <p:attrNameLst>
                                              <p:attrName>ppt_w</p:attrName>
                                            </p:attrNameLst>
                                          </p:cBhvr>
                                          <p:tavLst>
                                            <p:tav tm="0">
                                              <p:val>
                                                <p:fltVal val="0"/>
                                              </p:val>
                                            </p:tav>
                                            <p:tav tm="100000">
                                              <p:val>
                                                <p:strVal val="#ppt_w"/>
                                              </p:val>
                                            </p:tav>
                                          </p:tavLst>
                                        </p:anim>
                                        <p:anim calcmode="lin" valueType="num">
                                          <p:cBhvr>
                                            <p:cTn id="105" dur="500" fill="hold"/>
                                            <p:tgtEl>
                                              <p:spTgt spid="29"/>
                                            </p:tgtEl>
                                            <p:attrNameLst>
                                              <p:attrName>ppt_h</p:attrName>
                                            </p:attrNameLst>
                                          </p:cBhvr>
                                          <p:tavLst>
                                            <p:tav tm="0">
                                              <p:val>
                                                <p:fltVal val="0"/>
                                              </p:val>
                                            </p:tav>
                                            <p:tav tm="100000">
                                              <p:val>
                                                <p:strVal val="#ppt_h"/>
                                              </p:val>
                                            </p:tav>
                                          </p:tavLst>
                                        </p:anim>
                                        <p:animEffect transition="in" filter="fade">
                                          <p:cBhvr>
                                            <p:cTn id="106" dur="500"/>
                                            <p:tgtEl>
                                              <p:spTgt spid="29"/>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down)">
                                          <p:cBhvr>
                                            <p:cTn id="111" dur="500"/>
                                            <p:tgtEl>
                                              <p:spTgt spid="30"/>
                                            </p:tgtEl>
                                          </p:cBhvr>
                                        </p:animEffect>
                                      </p:childTnLst>
                                    </p:cTn>
                                  </p:par>
                                  <p:par>
                                    <p:cTn id="112" presetID="53" presetClass="entr" presetSubtype="16" fill="hold" nodeType="withEffect">
                                      <p:stCondLst>
                                        <p:cond delay="0"/>
                                      </p:stCondLst>
                                      <p:childTnLst>
                                        <p:set>
                                          <p:cBhvr>
                                            <p:cTn id="113" dur="1" fill="hold">
                                              <p:stCondLst>
                                                <p:cond delay="0"/>
                                              </p:stCondLst>
                                            </p:cTn>
                                            <p:tgtEl>
                                              <p:spTgt spid="41"/>
                                            </p:tgtEl>
                                            <p:attrNameLst>
                                              <p:attrName>style.visibility</p:attrName>
                                            </p:attrNameLst>
                                          </p:cBhvr>
                                          <p:to>
                                            <p:strVal val="visible"/>
                                          </p:to>
                                        </p:set>
                                        <p:anim calcmode="lin" valueType="num">
                                          <p:cBhvr>
                                            <p:cTn id="114" dur="500" fill="hold"/>
                                            <p:tgtEl>
                                              <p:spTgt spid="41"/>
                                            </p:tgtEl>
                                            <p:attrNameLst>
                                              <p:attrName>ppt_w</p:attrName>
                                            </p:attrNameLst>
                                          </p:cBhvr>
                                          <p:tavLst>
                                            <p:tav tm="0">
                                              <p:val>
                                                <p:fltVal val="0"/>
                                              </p:val>
                                            </p:tav>
                                            <p:tav tm="100000">
                                              <p:val>
                                                <p:strVal val="#ppt_w"/>
                                              </p:val>
                                            </p:tav>
                                          </p:tavLst>
                                        </p:anim>
                                        <p:anim calcmode="lin" valueType="num">
                                          <p:cBhvr>
                                            <p:cTn id="115" dur="500" fill="hold"/>
                                            <p:tgtEl>
                                              <p:spTgt spid="41"/>
                                            </p:tgtEl>
                                            <p:attrNameLst>
                                              <p:attrName>ppt_h</p:attrName>
                                            </p:attrNameLst>
                                          </p:cBhvr>
                                          <p:tavLst>
                                            <p:tav tm="0">
                                              <p:val>
                                                <p:fltVal val="0"/>
                                              </p:val>
                                            </p:tav>
                                            <p:tav tm="100000">
                                              <p:val>
                                                <p:strVal val="#ppt_h"/>
                                              </p:val>
                                            </p:tav>
                                          </p:tavLst>
                                        </p:anim>
                                        <p:animEffect transition="in" filter="fade">
                                          <p:cBhvr>
                                            <p:cTn id="116" dur="500"/>
                                            <p:tgtEl>
                                              <p:spTgt spid="41"/>
                                            </p:tgtEl>
                                          </p:cBhvr>
                                        </p:animEffect>
                                      </p:childTnLst>
                                    </p:cTn>
                                  </p:par>
                                  <p:par>
                                    <p:cTn id="117" presetID="42" presetClass="entr" presetSubtype="0" fill="hold" grpId="0" nodeType="with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1000"/>
                                            <p:tgtEl>
                                              <p:spTgt spid="42"/>
                                            </p:tgtEl>
                                          </p:cBhvr>
                                        </p:animEffect>
                                        <p:anim calcmode="lin" valueType="num">
                                          <p:cBhvr>
                                            <p:cTn id="120" dur="1000" fill="hold"/>
                                            <p:tgtEl>
                                              <p:spTgt spid="42"/>
                                            </p:tgtEl>
                                            <p:attrNameLst>
                                              <p:attrName>ppt_x</p:attrName>
                                            </p:attrNameLst>
                                          </p:cBhvr>
                                          <p:tavLst>
                                            <p:tav tm="0">
                                              <p:val>
                                                <p:strVal val="#ppt_x"/>
                                              </p:val>
                                            </p:tav>
                                            <p:tav tm="100000">
                                              <p:val>
                                                <p:strVal val="#ppt_x"/>
                                              </p:val>
                                            </p:tav>
                                          </p:tavLst>
                                        </p:anim>
                                        <p:anim calcmode="lin" valueType="num">
                                          <p:cBhvr>
                                            <p:cTn id="121" dur="1000" fill="hold"/>
                                            <p:tgtEl>
                                              <p:spTgt spid="42"/>
                                            </p:tgtEl>
                                            <p:attrNameLst>
                                              <p:attrName>ppt_y</p:attrName>
                                            </p:attrNameLst>
                                          </p:cBhvr>
                                          <p:tavLst>
                                            <p:tav tm="0">
                                              <p:val>
                                                <p:strVal val="#ppt_y+.1"/>
                                              </p:val>
                                            </p:tav>
                                            <p:tav tm="100000">
                                              <p:val>
                                                <p:strVal val="#ppt_y"/>
                                              </p:val>
                                            </p:tav>
                                          </p:tavLst>
                                        </p:anim>
                                      </p:childTnLst>
                                    </p:cTn>
                                  </p:par>
                                  <p:par>
                                    <p:cTn id="122" presetID="53" presetClass="entr" presetSubtype="16"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 calcmode="lin" valueType="num">
                                          <p:cBhvr>
                                            <p:cTn id="124" dur="500" fill="hold"/>
                                            <p:tgtEl>
                                              <p:spTgt spid="44"/>
                                            </p:tgtEl>
                                            <p:attrNameLst>
                                              <p:attrName>ppt_w</p:attrName>
                                            </p:attrNameLst>
                                          </p:cBhvr>
                                          <p:tavLst>
                                            <p:tav tm="0">
                                              <p:val>
                                                <p:fltVal val="0"/>
                                              </p:val>
                                            </p:tav>
                                            <p:tav tm="100000">
                                              <p:val>
                                                <p:strVal val="#ppt_w"/>
                                              </p:val>
                                            </p:tav>
                                          </p:tavLst>
                                        </p:anim>
                                        <p:anim calcmode="lin" valueType="num">
                                          <p:cBhvr>
                                            <p:cTn id="125" dur="500" fill="hold"/>
                                            <p:tgtEl>
                                              <p:spTgt spid="44"/>
                                            </p:tgtEl>
                                            <p:attrNameLst>
                                              <p:attrName>ppt_h</p:attrName>
                                            </p:attrNameLst>
                                          </p:cBhvr>
                                          <p:tavLst>
                                            <p:tav tm="0">
                                              <p:val>
                                                <p:fltVal val="0"/>
                                              </p:val>
                                            </p:tav>
                                            <p:tav tm="100000">
                                              <p:val>
                                                <p:strVal val="#ppt_h"/>
                                              </p:val>
                                            </p:tav>
                                          </p:tavLst>
                                        </p:anim>
                                        <p:animEffect transition="in" filter="fade">
                                          <p:cBhvr>
                                            <p:cTn id="126" dur="500"/>
                                            <p:tgtEl>
                                              <p:spTgt spid="44"/>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500" fill="hold"/>
                                            <p:tgtEl>
                                              <p:spTgt spid="45"/>
                                            </p:tgtEl>
                                            <p:attrNameLst>
                                              <p:attrName>ppt_w</p:attrName>
                                            </p:attrNameLst>
                                          </p:cBhvr>
                                          <p:tavLst>
                                            <p:tav tm="0">
                                              <p:val>
                                                <p:fltVal val="0"/>
                                              </p:val>
                                            </p:tav>
                                            <p:tav tm="100000">
                                              <p:val>
                                                <p:strVal val="#ppt_w"/>
                                              </p:val>
                                            </p:tav>
                                          </p:tavLst>
                                        </p:anim>
                                        <p:anim calcmode="lin" valueType="num">
                                          <p:cBhvr>
                                            <p:cTn id="130" dur="500" fill="hold"/>
                                            <p:tgtEl>
                                              <p:spTgt spid="45"/>
                                            </p:tgtEl>
                                            <p:attrNameLst>
                                              <p:attrName>ppt_h</p:attrName>
                                            </p:attrNameLst>
                                          </p:cBhvr>
                                          <p:tavLst>
                                            <p:tav tm="0">
                                              <p:val>
                                                <p:fltVal val="0"/>
                                              </p:val>
                                            </p:tav>
                                            <p:tav tm="100000">
                                              <p:val>
                                                <p:strVal val="#ppt_h"/>
                                              </p:val>
                                            </p:tav>
                                          </p:tavLst>
                                        </p:anim>
                                        <p:animEffect transition="in" filter="fade">
                                          <p:cBhvr>
                                            <p:cTn id="131" dur="500"/>
                                            <p:tgtEl>
                                              <p:spTgt spid="45"/>
                                            </p:tgtEl>
                                          </p:cBhvr>
                                        </p:animEffect>
                                      </p:childTnLst>
                                    </p:cTn>
                                  </p:par>
                                  <p:par>
                                    <p:cTn id="132" presetID="2" presetClass="entr" presetSubtype="8" fill="hold" grpId="0" nodeType="withEffect">
                                      <p:stCondLst>
                                        <p:cond delay="0"/>
                                      </p:stCondLst>
                                      <p:childTnLst>
                                        <p:set>
                                          <p:cBhvr>
                                            <p:cTn id="133" dur="1" fill="hold">
                                              <p:stCondLst>
                                                <p:cond delay="0"/>
                                              </p:stCondLst>
                                            </p:cTn>
                                            <p:tgtEl>
                                              <p:spTgt spid="58"/>
                                            </p:tgtEl>
                                            <p:attrNameLst>
                                              <p:attrName>style.visibility</p:attrName>
                                            </p:attrNameLst>
                                          </p:cBhvr>
                                          <p:to>
                                            <p:strVal val="visible"/>
                                          </p:to>
                                        </p:set>
                                        <p:anim calcmode="lin" valueType="num">
                                          <p:cBhvr additive="base">
                                            <p:cTn id="134" dur="500" fill="hold"/>
                                            <p:tgtEl>
                                              <p:spTgt spid="58"/>
                                            </p:tgtEl>
                                            <p:attrNameLst>
                                              <p:attrName>ppt_x</p:attrName>
                                            </p:attrNameLst>
                                          </p:cBhvr>
                                          <p:tavLst>
                                            <p:tav tm="0">
                                              <p:val>
                                                <p:strVal val="0-#ppt_w/2"/>
                                              </p:val>
                                            </p:tav>
                                            <p:tav tm="100000">
                                              <p:val>
                                                <p:strVal val="#ppt_x"/>
                                              </p:val>
                                            </p:tav>
                                          </p:tavLst>
                                        </p:anim>
                                        <p:anim calcmode="lin" valueType="num">
                                          <p:cBhvr additive="base">
                                            <p:cTn id="135"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53" presetClass="entr" presetSubtype="16" fill="hold" grpId="0" nodeType="clickEffect">
                                      <p:stCondLst>
                                        <p:cond delay="0"/>
                                      </p:stCondLst>
                                      <p:childTnLst>
                                        <p:set>
                                          <p:cBhvr>
                                            <p:cTn id="139" dur="1" fill="hold">
                                              <p:stCondLst>
                                                <p:cond delay="0"/>
                                              </p:stCondLst>
                                            </p:cTn>
                                            <p:tgtEl>
                                              <p:spTgt spid="59"/>
                                            </p:tgtEl>
                                            <p:attrNameLst>
                                              <p:attrName>style.visibility</p:attrName>
                                            </p:attrNameLst>
                                          </p:cBhvr>
                                          <p:to>
                                            <p:strVal val="visible"/>
                                          </p:to>
                                        </p:set>
                                        <p:anim calcmode="lin" valueType="num">
                                          <p:cBhvr>
                                            <p:cTn id="140" dur="500" fill="hold"/>
                                            <p:tgtEl>
                                              <p:spTgt spid="59"/>
                                            </p:tgtEl>
                                            <p:attrNameLst>
                                              <p:attrName>ppt_w</p:attrName>
                                            </p:attrNameLst>
                                          </p:cBhvr>
                                          <p:tavLst>
                                            <p:tav tm="0">
                                              <p:val>
                                                <p:fltVal val="0"/>
                                              </p:val>
                                            </p:tav>
                                            <p:tav tm="100000">
                                              <p:val>
                                                <p:strVal val="#ppt_w"/>
                                              </p:val>
                                            </p:tav>
                                          </p:tavLst>
                                        </p:anim>
                                        <p:anim calcmode="lin" valueType="num">
                                          <p:cBhvr>
                                            <p:cTn id="141" dur="500" fill="hold"/>
                                            <p:tgtEl>
                                              <p:spTgt spid="59"/>
                                            </p:tgtEl>
                                            <p:attrNameLst>
                                              <p:attrName>ppt_h</p:attrName>
                                            </p:attrNameLst>
                                          </p:cBhvr>
                                          <p:tavLst>
                                            <p:tav tm="0">
                                              <p:val>
                                                <p:fltVal val="0"/>
                                              </p:val>
                                            </p:tav>
                                            <p:tav tm="100000">
                                              <p:val>
                                                <p:strVal val="#ppt_h"/>
                                              </p:val>
                                            </p:tav>
                                          </p:tavLst>
                                        </p:anim>
                                        <p:animEffect transition="in" filter="fade">
                                          <p:cBhvr>
                                            <p:cTn id="142" dur="500"/>
                                            <p:tgtEl>
                                              <p:spTgt spid="5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0"/>
                                            </p:tgtEl>
                                            <p:attrNameLst>
                                              <p:attrName>style.visibility</p:attrName>
                                            </p:attrNameLst>
                                          </p:cBhvr>
                                          <p:to>
                                            <p:strVal val="visible"/>
                                          </p:to>
                                        </p:set>
                                        <p:animEffect transition="in" filter="wipe(left)">
                                          <p:cBhvr>
                                            <p:cTn id="147" dur="500"/>
                                            <p:tgtEl>
                                              <p:spTgt spid="60"/>
                                            </p:tgtEl>
                                          </p:cBhvr>
                                        </p:animEffect>
                                      </p:childTnLst>
                                    </p:cTn>
                                  </p:par>
                                </p:childTnLst>
                              </p:cTn>
                            </p:par>
                          </p:childTnLst>
                        </p:cTn>
                      </p:par>
                      <p:par>
                        <p:cTn id="148" fill="hold">
                          <p:stCondLst>
                            <p:cond delay="indefinite"/>
                          </p:stCondLst>
                          <p:childTnLst>
                            <p:par>
                              <p:cTn id="149" fill="hold">
                                <p:stCondLst>
                                  <p:cond delay="0"/>
                                </p:stCondLst>
                                <p:childTnLst>
                                  <p:par>
                                    <p:cTn id="150" presetID="53" presetClass="entr" presetSubtype="16" fill="hold" grpId="0" nodeType="clickEffect">
                                      <p:stCondLst>
                                        <p:cond delay="0"/>
                                      </p:stCondLst>
                                      <p:childTnLst>
                                        <p:set>
                                          <p:cBhvr>
                                            <p:cTn id="151" dur="1" fill="hold">
                                              <p:stCondLst>
                                                <p:cond delay="0"/>
                                              </p:stCondLst>
                                            </p:cTn>
                                            <p:tgtEl>
                                              <p:spTgt spid="61"/>
                                            </p:tgtEl>
                                            <p:attrNameLst>
                                              <p:attrName>style.visibility</p:attrName>
                                            </p:attrNameLst>
                                          </p:cBhvr>
                                          <p:to>
                                            <p:strVal val="visible"/>
                                          </p:to>
                                        </p:set>
                                        <p:anim calcmode="lin" valueType="num">
                                          <p:cBhvr>
                                            <p:cTn id="152" dur="500" fill="hold"/>
                                            <p:tgtEl>
                                              <p:spTgt spid="61"/>
                                            </p:tgtEl>
                                            <p:attrNameLst>
                                              <p:attrName>ppt_w</p:attrName>
                                            </p:attrNameLst>
                                          </p:cBhvr>
                                          <p:tavLst>
                                            <p:tav tm="0">
                                              <p:val>
                                                <p:fltVal val="0"/>
                                              </p:val>
                                            </p:tav>
                                            <p:tav tm="100000">
                                              <p:val>
                                                <p:strVal val="#ppt_w"/>
                                              </p:val>
                                            </p:tav>
                                          </p:tavLst>
                                        </p:anim>
                                        <p:anim calcmode="lin" valueType="num">
                                          <p:cBhvr>
                                            <p:cTn id="153" dur="500" fill="hold"/>
                                            <p:tgtEl>
                                              <p:spTgt spid="61"/>
                                            </p:tgtEl>
                                            <p:attrNameLst>
                                              <p:attrName>ppt_h</p:attrName>
                                            </p:attrNameLst>
                                          </p:cBhvr>
                                          <p:tavLst>
                                            <p:tav tm="0">
                                              <p:val>
                                                <p:fltVal val="0"/>
                                              </p:val>
                                            </p:tav>
                                            <p:tav tm="100000">
                                              <p:val>
                                                <p:strVal val="#ppt_h"/>
                                              </p:val>
                                            </p:tav>
                                          </p:tavLst>
                                        </p:anim>
                                        <p:animEffect transition="in" filter="fade">
                                          <p:cBhvr>
                                            <p:cTn id="154" dur="500"/>
                                            <p:tgtEl>
                                              <p:spTgt spid="61"/>
                                            </p:tgtEl>
                                          </p:cBhvr>
                                        </p:animEffect>
                                      </p:childTnLst>
                                    </p:cTn>
                                  </p:par>
                                </p:childTnLst>
                              </p:cTn>
                            </p:par>
                          </p:childTnLst>
                        </p:cTn>
                      </p:par>
                      <p:par>
                        <p:cTn id="155" fill="hold">
                          <p:stCondLst>
                            <p:cond delay="indefinite"/>
                          </p:stCondLst>
                          <p:childTnLst>
                            <p:par>
                              <p:cTn id="156" fill="hold">
                                <p:stCondLst>
                                  <p:cond delay="0"/>
                                </p:stCondLst>
                                <p:childTnLst>
                                  <p:par>
                                    <p:cTn id="157" presetID="53" presetClass="entr" presetSubtype="16" fill="hold" grpId="0" nodeType="clickEffect">
                                      <p:stCondLst>
                                        <p:cond delay="0"/>
                                      </p:stCondLst>
                                      <p:childTnLst>
                                        <p:set>
                                          <p:cBhvr>
                                            <p:cTn id="158" dur="1" fill="hold">
                                              <p:stCondLst>
                                                <p:cond delay="0"/>
                                              </p:stCondLst>
                                            </p:cTn>
                                            <p:tgtEl>
                                              <p:spTgt spid="65"/>
                                            </p:tgtEl>
                                            <p:attrNameLst>
                                              <p:attrName>style.visibility</p:attrName>
                                            </p:attrNameLst>
                                          </p:cBhvr>
                                          <p:to>
                                            <p:strVal val="visible"/>
                                          </p:to>
                                        </p:set>
                                        <p:anim calcmode="lin" valueType="num">
                                          <p:cBhvr>
                                            <p:cTn id="159" dur="500" fill="hold"/>
                                            <p:tgtEl>
                                              <p:spTgt spid="65"/>
                                            </p:tgtEl>
                                            <p:attrNameLst>
                                              <p:attrName>ppt_w</p:attrName>
                                            </p:attrNameLst>
                                          </p:cBhvr>
                                          <p:tavLst>
                                            <p:tav tm="0">
                                              <p:val>
                                                <p:fltVal val="0"/>
                                              </p:val>
                                            </p:tav>
                                            <p:tav tm="100000">
                                              <p:val>
                                                <p:strVal val="#ppt_w"/>
                                              </p:val>
                                            </p:tav>
                                          </p:tavLst>
                                        </p:anim>
                                        <p:anim calcmode="lin" valueType="num">
                                          <p:cBhvr>
                                            <p:cTn id="160" dur="500" fill="hold"/>
                                            <p:tgtEl>
                                              <p:spTgt spid="65"/>
                                            </p:tgtEl>
                                            <p:attrNameLst>
                                              <p:attrName>ppt_h</p:attrName>
                                            </p:attrNameLst>
                                          </p:cBhvr>
                                          <p:tavLst>
                                            <p:tav tm="0">
                                              <p:val>
                                                <p:fltVal val="0"/>
                                              </p:val>
                                            </p:tav>
                                            <p:tav tm="100000">
                                              <p:val>
                                                <p:strVal val="#ppt_h"/>
                                              </p:val>
                                            </p:tav>
                                          </p:tavLst>
                                        </p:anim>
                                        <p:animEffect transition="in" filter="fade">
                                          <p:cBhvr>
                                            <p:cTn id="161" dur="500"/>
                                            <p:tgtEl>
                                              <p:spTgt spid="65"/>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66"/>
                                            </p:tgtEl>
                                            <p:attrNameLst>
                                              <p:attrName>style.visibility</p:attrName>
                                            </p:attrNameLst>
                                          </p:cBhvr>
                                          <p:to>
                                            <p:strVal val="visible"/>
                                          </p:to>
                                        </p:set>
                                        <p:animEffect transition="in" filter="wipe(left)">
                                          <p:cBhvr>
                                            <p:cTn id="166" dur="500"/>
                                            <p:tgtEl>
                                              <p:spTgt spid="66"/>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67"/>
                                            </p:tgtEl>
                                            <p:attrNameLst>
                                              <p:attrName>style.visibility</p:attrName>
                                            </p:attrNameLst>
                                          </p:cBhvr>
                                          <p:to>
                                            <p:strVal val="visible"/>
                                          </p:to>
                                        </p:set>
                                        <p:anim calcmode="lin" valueType="num">
                                          <p:cBhvr>
                                            <p:cTn id="171" dur="500" fill="hold"/>
                                            <p:tgtEl>
                                              <p:spTgt spid="67"/>
                                            </p:tgtEl>
                                            <p:attrNameLst>
                                              <p:attrName>ppt_w</p:attrName>
                                            </p:attrNameLst>
                                          </p:cBhvr>
                                          <p:tavLst>
                                            <p:tav tm="0">
                                              <p:val>
                                                <p:fltVal val="0"/>
                                              </p:val>
                                            </p:tav>
                                            <p:tav tm="100000">
                                              <p:val>
                                                <p:strVal val="#ppt_w"/>
                                              </p:val>
                                            </p:tav>
                                          </p:tavLst>
                                        </p:anim>
                                        <p:anim calcmode="lin" valueType="num">
                                          <p:cBhvr>
                                            <p:cTn id="172" dur="500" fill="hold"/>
                                            <p:tgtEl>
                                              <p:spTgt spid="67"/>
                                            </p:tgtEl>
                                            <p:attrNameLst>
                                              <p:attrName>ppt_h</p:attrName>
                                            </p:attrNameLst>
                                          </p:cBhvr>
                                          <p:tavLst>
                                            <p:tav tm="0">
                                              <p:val>
                                                <p:fltVal val="0"/>
                                              </p:val>
                                            </p:tav>
                                            <p:tav tm="100000">
                                              <p:val>
                                                <p:strVal val="#ppt_h"/>
                                              </p:val>
                                            </p:tav>
                                          </p:tavLst>
                                        </p:anim>
                                        <p:animEffect transition="in" filter="fade">
                                          <p:cBhvr>
                                            <p:cTn id="173" dur="500"/>
                                            <p:tgtEl>
                                              <p:spTgt spid="67"/>
                                            </p:tgtEl>
                                          </p:cBhvr>
                                        </p:animEffec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grpId="0" nodeType="clickEffect">
                                      <p:stCondLst>
                                        <p:cond delay="0"/>
                                      </p:stCondLst>
                                      <p:childTnLst>
                                        <p:set>
                                          <p:cBhvr>
                                            <p:cTn id="177" dur="1" fill="hold">
                                              <p:stCondLst>
                                                <p:cond delay="0"/>
                                              </p:stCondLst>
                                            </p:cTn>
                                            <p:tgtEl>
                                              <p:spTgt spid="71"/>
                                            </p:tgtEl>
                                            <p:attrNameLst>
                                              <p:attrName>style.visibility</p:attrName>
                                            </p:attrNameLst>
                                          </p:cBhvr>
                                          <p:to>
                                            <p:strVal val="visible"/>
                                          </p:to>
                                        </p:set>
                                        <p:anim calcmode="lin" valueType="num">
                                          <p:cBhvr>
                                            <p:cTn id="178" dur="500" fill="hold"/>
                                            <p:tgtEl>
                                              <p:spTgt spid="71"/>
                                            </p:tgtEl>
                                            <p:attrNameLst>
                                              <p:attrName>ppt_w</p:attrName>
                                            </p:attrNameLst>
                                          </p:cBhvr>
                                          <p:tavLst>
                                            <p:tav tm="0">
                                              <p:val>
                                                <p:fltVal val="0"/>
                                              </p:val>
                                            </p:tav>
                                            <p:tav tm="100000">
                                              <p:val>
                                                <p:strVal val="#ppt_w"/>
                                              </p:val>
                                            </p:tav>
                                          </p:tavLst>
                                        </p:anim>
                                        <p:anim calcmode="lin" valueType="num">
                                          <p:cBhvr>
                                            <p:cTn id="179" dur="500" fill="hold"/>
                                            <p:tgtEl>
                                              <p:spTgt spid="71"/>
                                            </p:tgtEl>
                                            <p:attrNameLst>
                                              <p:attrName>ppt_h</p:attrName>
                                            </p:attrNameLst>
                                          </p:cBhvr>
                                          <p:tavLst>
                                            <p:tav tm="0">
                                              <p:val>
                                                <p:fltVal val="0"/>
                                              </p:val>
                                            </p:tav>
                                            <p:tav tm="100000">
                                              <p:val>
                                                <p:strVal val="#ppt_h"/>
                                              </p:val>
                                            </p:tav>
                                          </p:tavLst>
                                        </p:anim>
                                        <p:animEffect transition="in" filter="fade">
                                          <p:cBhvr>
                                            <p:cTn id="180" dur="500"/>
                                            <p:tgtEl>
                                              <p:spTgt spid="71"/>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72"/>
                                            </p:tgtEl>
                                            <p:attrNameLst>
                                              <p:attrName>style.visibility</p:attrName>
                                            </p:attrNameLst>
                                          </p:cBhvr>
                                          <p:to>
                                            <p:strVal val="visible"/>
                                          </p:to>
                                        </p:set>
                                        <p:animEffect transition="in" filter="wipe(left)">
                                          <p:cBhvr>
                                            <p:cTn id="185" dur="500"/>
                                            <p:tgtEl>
                                              <p:spTgt spid="72"/>
                                            </p:tgtEl>
                                          </p:cBhvr>
                                        </p:animEffect>
                                      </p:childTnLst>
                                    </p:cTn>
                                  </p:par>
                                </p:childTnLst>
                              </p:cTn>
                            </p:par>
                          </p:childTnLst>
                        </p:cTn>
                      </p:par>
                      <p:par>
                        <p:cTn id="186" fill="hold">
                          <p:stCondLst>
                            <p:cond delay="indefinite"/>
                          </p:stCondLst>
                          <p:childTnLst>
                            <p:par>
                              <p:cTn id="187" fill="hold">
                                <p:stCondLst>
                                  <p:cond delay="0"/>
                                </p:stCondLst>
                                <p:childTnLst>
                                  <p:par>
                                    <p:cTn id="188" presetID="53" presetClass="entr" presetSubtype="16" fill="hold" grpId="0" nodeType="clickEffect">
                                      <p:stCondLst>
                                        <p:cond delay="0"/>
                                      </p:stCondLst>
                                      <p:childTnLst>
                                        <p:set>
                                          <p:cBhvr>
                                            <p:cTn id="189" dur="1" fill="hold">
                                              <p:stCondLst>
                                                <p:cond delay="0"/>
                                              </p:stCondLst>
                                            </p:cTn>
                                            <p:tgtEl>
                                              <p:spTgt spid="73"/>
                                            </p:tgtEl>
                                            <p:attrNameLst>
                                              <p:attrName>style.visibility</p:attrName>
                                            </p:attrNameLst>
                                          </p:cBhvr>
                                          <p:to>
                                            <p:strVal val="visible"/>
                                          </p:to>
                                        </p:set>
                                        <p:anim calcmode="lin" valueType="num">
                                          <p:cBhvr>
                                            <p:cTn id="190" dur="500" fill="hold"/>
                                            <p:tgtEl>
                                              <p:spTgt spid="73"/>
                                            </p:tgtEl>
                                            <p:attrNameLst>
                                              <p:attrName>ppt_w</p:attrName>
                                            </p:attrNameLst>
                                          </p:cBhvr>
                                          <p:tavLst>
                                            <p:tav tm="0">
                                              <p:val>
                                                <p:fltVal val="0"/>
                                              </p:val>
                                            </p:tav>
                                            <p:tav tm="100000">
                                              <p:val>
                                                <p:strVal val="#ppt_w"/>
                                              </p:val>
                                            </p:tav>
                                          </p:tavLst>
                                        </p:anim>
                                        <p:anim calcmode="lin" valueType="num">
                                          <p:cBhvr>
                                            <p:cTn id="191" dur="500" fill="hold"/>
                                            <p:tgtEl>
                                              <p:spTgt spid="73"/>
                                            </p:tgtEl>
                                            <p:attrNameLst>
                                              <p:attrName>ppt_h</p:attrName>
                                            </p:attrNameLst>
                                          </p:cBhvr>
                                          <p:tavLst>
                                            <p:tav tm="0">
                                              <p:val>
                                                <p:fltVal val="0"/>
                                              </p:val>
                                            </p:tav>
                                            <p:tav tm="100000">
                                              <p:val>
                                                <p:strVal val="#ppt_h"/>
                                              </p:val>
                                            </p:tav>
                                          </p:tavLst>
                                        </p:anim>
                                        <p:animEffect transition="in" filter="fade">
                                          <p:cBhvr>
                                            <p:cTn id="192" dur="500"/>
                                            <p:tgtEl>
                                              <p:spTgt spid="73"/>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nodeType="clickEffect">
                                      <p:stCondLst>
                                        <p:cond delay="0"/>
                                      </p:stCondLst>
                                      <p:childTnLst>
                                        <p:set>
                                          <p:cBhvr>
                                            <p:cTn id="196" dur="1" fill="hold">
                                              <p:stCondLst>
                                                <p:cond delay="0"/>
                                              </p:stCondLst>
                                            </p:cTn>
                                            <p:tgtEl>
                                              <p:spTgt spid="77"/>
                                            </p:tgtEl>
                                            <p:attrNameLst>
                                              <p:attrName>style.visibility</p:attrName>
                                            </p:attrNameLst>
                                          </p:cBhvr>
                                          <p:to>
                                            <p:strVal val="visible"/>
                                          </p:to>
                                        </p:set>
                                        <p:animEffect transition="in" filter="wipe(down)">
                                          <p:cBhvr>
                                            <p:cTn id="197" dur="500"/>
                                            <p:tgtEl>
                                              <p:spTgt spid="7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nodeType="clickEffect">
                                      <p:stCondLst>
                                        <p:cond delay="0"/>
                                      </p:stCondLst>
                                      <p:childTnLst>
                                        <p:set>
                                          <p:cBhvr>
                                            <p:cTn id="201" dur="1" fill="hold">
                                              <p:stCondLst>
                                                <p:cond delay="0"/>
                                              </p:stCondLst>
                                            </p:cTn>
                                            <p:tgtEl>
                                              <p:spTgt spid="82"/>
                                            </p:tgtEl>
                                            <p:attrNameLst>
                                              <p:attrName>style.visibility</p:attrName>
                                            </p:attrNameLst>
                                          </p:cBhvr>
                                          <p:to>
                                            <p:strVal val="visible"/>
                                          </p:to>
                                        </p:set>
                                        <p:animEffect transition="in" filter="wipe(down)">
                                          <p:cBhvr>
                                            <p:cTn id="202" dur="500"/>
                                            <p:tgtEl>
                                              <p:spTgt spid="8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86"/>
                                            </p:tgtEl>
                                            <p:attrNameLst>
                                              <p:attrName>style.visibility</p:attrName>
                                            </p:attrNameLst>
                                          </p:cBhvr>
                                          <p:to>
                                            <p:strVal val="visible"/>
                                          </p:to>
                                        </p:set>
                                        <p:animEffect transition="in" filter="wipe(down)">
                                          <p:cBhvr>
                                            <p:cTn id="20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3" grpId="0"/>
          <p:bldP spid="9" grpId="0" animBg="1"/>
          <p:bldP spid="47" grpId="0" animBg="1"/>
          <p:bldP spid="48" grpId="0" animBg="1"/>
          <p:bldP spid="49" grpId="0"/>
          <p:bldP spid="50" grpId="0" animBg="1"/>
          <p:bldP spid="52" grpId="0" animBg="1"/>
          <p:bldP spid="53" grpId="0" animBg="1"/>
          <p:bldP spid="54" grpId="0"/>
          <p:bldP spid="55" grpId="0" animBg="1"/>
          <p:bldP spid="27" grpId="0" animBg="1"/>
          <p:bldP spid="28" grpId="0" animBg="1"/>
          <p:bldP spid="29" grpId="0"/>
          <p:bldP spid="42" grpId="0" animBg="1"/>
          <p:bldP spid="44" grpId="0" animBg="1"/>
          <p:bldP spid="45" grpId="0"/>
          <p:bldP spid="58" grpId="0" animBg="1"/>
          <p:bldP spid="59" grpId="0" animBg="1"/>
          <p:bldP spid="60" grpId="0" animBg="1"/>
          <p:bldP spid="61" grpId="0"/>
          <p:bldP spid="65" grpId="0" animBg="1"/>
          <p:bldP spid="66" grpId="0" animBg="1"/>
          <p:bldP spid="67" grpId="0"/>
          <p:bldP spid="71" grpId="0" animBg="1"/>
          <p:bldP spid="72" grpId="0" animBg="1"/>
          <p:bldP spid="73"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0" y="820317"/>
            <a:ext cx="4035158" cy="3978094"/>
          </a:xfrm>
          <a:prstGeom prst="rect">
            <a:avLst/>
          </a:prstGeom>
        </p:spPr>
      </p:pic>
      <p:sp>
        <p:nvSpPr>
          <p:cNvPr id="4" name="弧形 3"/>
          <p:cNvSpPr/>
          <p:nvPr/>
        </p:nvSpPr>
        <p:spPr>
          <a:xfrm>
            <a:off x="1264625" y="2065326"/>
            <a:ext cx="1496518" cy="1496518"/>
          </a:xfrm>
          <a:prstGeom prst="arc">
            <a:avLst>
              <a:gd name="adj1" fmla="val 16200000"/>
              <a:gd name="adj2" fmla="val 8836778"/>
            </a:avLst>
          </a:prstGeom>
          <a:ln w="158750">
            <a:solidFill>
              <a:srgbClr val="72DCD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9702777" y="267481"/>
            <a:ext cx="1210588" cy="400110"/>
          </a:xfrm>
          <a:prstGeom prst="rect">
            <a:avLst/>
          </a:prstGeom>
          <a:noFill/>
        </p:spPr>
        <p:txBody>
          <a:bodyPr wrap="none" rtlCol="0">
            <a:spAutoFit/>
          </a:bodyPr>
          <a:lstStyle/>
          <a:p>
            <a:r>
              <a:rPr lang="zh-CN" altLang="en-US" sz="2000" dirty="0">
                <a:solidFill>
                  <a:schemeClr val="tx1">
                    <a:lumMod val="65000"/>
                    <a:lumOff val="35000"/>
                  </a:schemeClr>
                </a:solidFill>
              </a:rPr>
              <a:t>代码分工</a:t>
            </a:r>
          </a:p>
        </p:txBody>
      </p:sp>
      <p:sp>
        <p:nvSpPr>
          <p:cNvPr id="18" name="矩形 17"/>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62513" y="21259"/>
            <a:ext cx="696537" cy="1077218"/>
          </a:xfrm>
          <a:prstGeom prst="rect">
            <a:avLst/>
          </a:prstGeom>
          <a:noFill/>
        </p:spPr>
        <p:txBody>
          <a:bodyPr wrap="none" rtlCol="0">
            <a:spAutoFit/>
          </a:bodyPr>
          <a:lstStyle/>
          <a:p>
            <a:r>
              <a:rPr lang="en-US" altLang="zh-CN" sz="1600" dirty="0">
                <a:solidFill>
                  <a:srgbClr val="FFAA01"/>
                </a:solidFill>
                <a:ea typeface="Adobe Gothic Std B" panose="020B0800000000000000" pitchFamily="34" charset="-128"/>
              </a:rPr>
              <a:t>PART</a:t>
            </a:r>
            <a:r>
              <a:rPr lang="en-US" altLang="zh-CN" sz="3200" dirty="0">
                <a:solidFill>
                  <a:srgbClr val="FFAA01"/>
                </a:solidFill>
                <a:ea typeface="Adobe Gothic Std B" panose="020B0800000000000000" pitchFamily="34" charset="-128"/>
              </a:rPr>
              <a:t> </a:t>
            </a:r>
          </a:p>
          <a:p>
            <a:r>
              <a:rPr lang="en-US" altLang="zh-CN" sz="3200" dirty="0">
                <a:solidFill>
                  <a:srgbClr val="FFAA01"/>
                </a:solidFill>
                <a:ea typeface="Adobe Gothic Std B" panose="020B0800000000000000" pitchFamily="34" charset="-128"/>
              </a:rPr>
              <a:t>01</a:t>
            </a:r>
            <a:endParaRPr lang="zh-CN" altLang="en-US" sz="3200" dirty="0">
              <a:solidFill>
                <a:srgbClr val="FFAA01"/>
              </a:solidFill>
            </a:endParaRPr>
          </a:p>
        </p:txBody>
      </p:sp>
      <p:sp>
        <p:nvSpPr>
          <p:cNvPr id="39" name="文本框 38"/>
          <p:cNvSpPr txBox="1"/>
          <p:nvPr/>
        </p:nvSpPr>
        <p:spPr>
          <a:xfrm>
            <a:off x="63402" y="53421"/>
            <a:ext cx="2373983" cy="461665"/>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en-US" altLang="zh-CN" sz="2400" dirty="0"/>
              <a:t>Work distribution</a:t>
            </a:r>
            <a:endParaRPr lang="zh-CN" altLang="en-US" sz="2400" dirty="0"/>
          </a:p>
        </p:txBody>
      </p:sp>
      <p:sp>
        <p:nvSpPr>
          <p:cNvPr id="43" name="文本框 42"/>
          <p:cNvSpPr txBox="1"/>
          <p:nvPr/>
        </p:nvSpPr>
        <p:spPr>
          <a:xfrm>
            <a:off x="9236" y="5233039"/>
            <a:ext cx="2785122" cy="1200329"/>
          </a:xfrm>
          <a:prstGeom prst="rect">
            <a:avLst/>
          </a:prstGeom>
          <a:noFill/>
        </p:spPr>
        <p:txBody>
          <a:bodyPr wrap="square" rtlCol="0">
            <a:spAutoFit/>
          </a:bodyPr>
          <a:lstStyle/>
          <a:p>
            <a:r>
              <a:rPr lang="en-US" altLang="zh-CN" b="1" dirty="0"/>
              <a:t>1811431</a:t>
            </a:r>
            <a:r>
              <a:rPr lang="zh-CN" altLang="zh-CN" b="1" dirty="0"/>
              <a:t>王鹏</a:t>
            </a:r>
            <a:endParaRPr lang="en-US" altLang="zh-CN" b="1" dirty="0"/>
          </a:p>
          <a:p>
            <a:r>
              <a:rPr lang="zh-CN" altLang="zh-CN" dirty="0"/>
              <a:t>前后台视图模板以及留言管理</a:t>
            </a:r>
            <a:r>
              <a:rPr lang="en-US" altLang="zh-CN" dirty="0"/>
              <a:t>+</a:t>
            </a:r>
            <a:r>
              <a:rPr lang="zh-CN" altLang="zh-CN" dirty="0"/>
              <a:t>实时数据以及疫情趋势图</a:t>
            </a:r>
          </a:p>
        </p:txBody>
      </p:sp>
      <p:sp>
        <p:nvSpPr>
          <p:cNvPr id="23" name="弧形 22"/>
          <p:cNvSpPr/>
          <p:nvPr/>
        </p:nvSpPr>
        <p:spPr>
          <a:xfrm>
            <a:off x="794506" y="1596639"/>
            <a:ext cx="2433892" cy="2433892"/>
          </a:xfrm>
          <a:prstGeom prst="arc">
            <a:avLst>
              <a:gd name="adj1" fmla="val 16200000"/>
              <a:gd name="adj2" fmla="val 10894020"/>
            </a:avLst>
          </a:prstGeom>
          <a:ln w="158750">
            <a:solidFill>
              <a:srgbClr val="FFAA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弧形 23"/>
          <p:cNvSpPr/>
          <p:nvPr/>
        </p:nvSpPr>
        <p:spPr>
          <a:xfrm>
            <a:off x="1027002" y="1830567"/>
            <a:ext cx="1966036" cy="1966036"/>
          </a:xfrm>
          <a:prstGeom prst="arc">
            <a:avLst>
              <a:gd name="adj1" fmla="val 16200000"/>
              <a:gd name="adj2" fmla="val 11381059"/>
            </a:avLst>
          </a:prstGeom>
          <a:ln w="1587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弧形 24"/>
          <p:cNvSpPr/>
          <p:nvPr/>
        </p:nvSpPr>
        <p:spPr>
          <a:xfrm>
            <a:off x="1493257" y="2293353"/>
            <a:ext cx="1040464" cy="1040464"/>
          </a:xfrm>
          <a:prstGeom prst="arc">
            <a:avLst>
              <a:gd name="adj1" fmla="val 16200000"/>
              <a:gd name="adj2" fmla="val 10394719"/>
            </a:avLst>
          </a:prstGeom>
          <a:ln w="1587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p:cNvSpPr txBox="1"/>
          <p:nvPr/>
        </p:nvSpPr>
        <p:spPr>
          <a:xfrm>
            <a:off x="1349890" y="1431915"/>
            <a:ext cx="569387" cy="307777"/>
          </a:xfrm>
          <a:prstGeom prst="rect">
            <a:avLst/>
          </a:prstGeom>
          <a:noFill/>
        </p:spPr>
        <p:txBody>
          <a:bodyPr wrap="none" rtlCol="0">
            <a:spAutoFit/>
          </a:bodyPr>
          <a:lstStyle/>
          <a:p>
            <a:r>
              <a:rPr lang="en-US" altLang="zh-CN" sz="1400" dirty="0">
                <a:solidFill>
                  <a:schemeClr val="tx1">
                    <a:lumMod val="65000"/>
                    <a:lumOff val="35000"/>
                  </a:schemeClr>
                </a:solidFill>
              </a:rPr>
              <a:t>TITLE</a:t>
            </a:r>
            <a:endParaRPr lang="zh-CN" altLang="en-US" sz="1400" dirty="0">
              <a:solidFill>
                <a:schemeClr val="tx1">
                  <a:lumMod val="65000"/>
                  <a:lumOff val="35000"/>
                </a:schemeClr>
              </a:solidFill>
            </a:endParaRPr>
          </a:p>
        </p:txBody>
      </p:sp>
      <p:sp>
        <p:nvSpPr>
          <p:cNvPr id="27" name="文本框 26"/>
          <p:cNvSpPr txBox="1"/>
          <p:nvPr/>
        </p:nvSpPr>
        <p:spPr>
          <a:xfrm>
            <a:off x="1349890" y="1659942"/>
            <a:ext cx="569387" cy="307777"/>
          </a:xfrm>
          <a:prstGeom prst="rect">
            <a:avLst/>
          </a:prstGeom>
          <a:noFill/>
        </p:spPr>
        <p:txBody>
          <a:bodyPr wrap="none" rtlCol="0">
            <a:spAutoFit/>
          </a:bodyPr>
          <a:lstStyle/>
          <a:p>
            <a:r>
              <a:rPr lang="en-US" altLang="zh-CN" sz="1400" dirty="0">
                <a:solidFill>
                  <a:schemeClr val="tx1">
                    <a:lumMod val="65000"/>
                    <a:lumOff val="35000"/>
                  </a:schemeClr>
                </a:solidFill>
              </a:rPr>
              <a:t>TITLE</a:t>
            </a:r>
            <a:endParaRPr lang="zh-CN" altLang="en-US" sz="1400" dirty="0">
              <a:solidFill>
                <a:schemeClr val="tx1">
                  <a:lumMod val="65000"/>
                  <a:lumOff val="35000"/>
                </a:schemeClr>
              </a:solidFill>
            </a:endParaRPr>
          </a:p>
        </p:txBody>
      </p:sp>
      <p:sp>
        <p:nvSpPr>
          <p:cNvPr id="28" name="文本框 27"/>
          <p:cNvSpPr txBox="1"/>
          <p:nvPr/>
        </p:nvSpPr>
        <p:spPr>
          <a:xfrm>
            <a:off x="1349890" y="1912748"/>
            <a:ext cx="569387" cy="307777"/>
          </a:xfrm>
          <a:prstGeom prst="rect">
            <a:avLst/>
          </a:prstGeom>
          <a:noFill/>
        </p:spPr>
        <p:txBody>
          <a:bodyPr wrap="none" rtlCol="0">
            <a:spAutoFit/>
          </a:bodyPr>
          <a:lstStyle/>
          <a:p>
            <a:r>
              <a:rPr lang="en-US" altLang="zh-CN" sz="1400" dirty="0">
                <a:solidFill>
                  <a:schemeClr val="tx1">
                    <a:lumMod val="65000"/>
                    <a:lumOff val="35000"/>
                  </a:schemeClr>
                </a:solidFill>
              </a:rPr>
              <a:t>TITLE</a:t>
            </a:r>
            <a:endParaRPr lang="zh-CN" altLang="en-US" sz="1400" dirty="0">
              <a:solidFill>
                <a:schemeClr val="tx1">
                  <a:lumMod val="65000"/>
                  <a:lumOff val="35000"/>
                </a:schemeClr>
              </a:solidFill>
            </a:endParaRPr>
          </a:p>
        </p:txBody>
      </p:sp>
      <p:sp>
        <p:nvSpPr>
          <p:cNvPr id="29" name="文本框 28"/>
          <p:cNvSpPr txBox="1"/>
          <p:nvPr/>
        </p:nvSpPr>
        <p:spPr>
          <a:xfrm>
            <a:off x="1349890" y="2131027"/>
            <a:ext cx="569387" cy="307777"/>
          </a:xfrm>
          <a:prstGeom prst="rect">
            <a:avLst/>
          </a:prstGeom>
          <a:noFill/>
        </p:spPr>
        <p:txBody>
          <a:bodyPr wrap="none" rtlCol="0">
            <a:spAutoFit/>
          </a:bodyPr>
          <a:lstStyle/>
          <a:p>
            <a:r>
              <a:rPr lang="en-US" altLang="zh-CN" sz="1400" dirty="0">
                <a:solidFill>
                  <a:schemeClr val="tx1">
                    <a:lumMod val="65000"/>
                    <a:lumOff val="35000"/>
                  </a:schemeClr>
                </a:solidFill>
              </a:rPr>
              <a:t>TITLE</a:t>
            </a:r>
            <a:endParaRPr lang="zh-CN" altLang="en-US" sz="1400" dirty="0">
              <a:solidFill>
                <a:schemeClr val="tx1">
                  <a:lumMod val="65000"/>
                  <a:lumOff val="35000"/>
                </a:schemeClr>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8989492"/>
              </p:ext>
            </p:extLst>
          </p:nvPr>
        </p:nvGraphicFramePr>
        <p:xfrm>
          <a:off x="1748479" y="2583911"/>
          <a:ext cx="433387" cy="416893"/>
        </p:xfrm>
        <a:graphic>
          <a:graphicData uri="http://schemas.openxmlformats.org/presentationml/2006/ole">
            <mc:AlternateContent xmlns:mc="http://schemas.openxmlformats.org/markup-compatibility/2006">
              <mc:Choice xmlns:v="urn:schemas-microsoft-com:vml" Requires="v">
                <p:oleObj spid="_x0000_s4910" name="CorelDRAW" r:id="rId5" imgW="1209655" imgH="1164240" progId="CorelDraw.Graphic.15">
                  <p:embed/>
                </p:oleObj>
              </mc:Choice>
              <mc:Fallback>
                <p:oleObj name="CorelDRAW" r:id="rId5" imgW="1209655" imgH="1164240" progId="CorelDraw.Graphic.15">
                  <p:embed/>
                  <p:pic>
                    <p:nvPicPr>
                      <p:cNvPr id="2" name="对象 1"/>
                      <p:cNvPicPr/>
                      <p:nvPr/>
                    </p:nvPicPr>
                    <p:blipFill>
                      <a:blip r:embed="rId6"/>
                      <a:stretch>
                        <a:fillRect/>
                      </a:stretch>
                    </p:blipFill>
                    <p:spPr>
                      <a:xfrm>
                        <a:off x="1748479" y="2583911"/>
                        <a:ext cx="433387" cy="416893"/>
                      </a:xfrm>
                      <a:prstGeom prst="rect">
                        <a:avLst/>
                      </a:prstGeom>
                    </p:spPr>
                  </p:pic>
                </p:oleObj>
              </mc:Fallback>
            </mc:AlternateContent>
          </a:graphicData>
        </a:graphic>
      </p:graphicFrame>
      <p:pic>
        <p:nvPicPr>
          <p:cNvPr id="34" name="图片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5072" y="820317"/>
            <a:ext cx="4380878" cy="3941131"/>
          </a:xfrm>
          <a:prstGeom prst="rect">
            <a:avLst/>
          </a:prstGeom>
        </p:spPr>
      </p:pic>
      <p:sp>
        <p:nvSpPr>
          <p:cNvPr id="35" name="椭圆 34"/>
          <p:cNvSpPr/>
          <p:nvPr/>
        </p:nvSpPr>
        <p:spPr>
          <a:xfrm>
            <a:off x="5630370" y="1820871"/>
            <a:ext cx="2370281" cy="1851088"/>
          </a:xfrm>
          <a:prstGeom prst="ellipse">
            <a:avLst/>
          </a:prstGeom>
          <a:noFill/>
          <a:ln w="152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弧形 35"/>
          <p:cNvSpPr/>
          <p:nvPr/>
        </p:nvSpPr>
        <p:spPr>
          <a:xfrm>
            <a:off x="5626534" y="1846396"/>
            <a:ext cx="2370281" cy="1851088"/>
          </a:xfrm>
          <a:prstGeom prst="arc">
            <a:avLst>
              <a:gd name="adj1" fmla="val 16200000"/>
              <a:gd name="adj2" fmla="val 11151678"/>
            </a:avLst>
          </a:prstGeom>
          <a:ln w="152400">
            <a:solidFill>
              <a:srgbClr val="72DCD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37" name="对象 36"/>
          <p:cNvGraphicFramePr>
            <a:graphicFrameLocks noChangeAspect="1"/>
          </p:cNvGraphicFramePr>
          <p:nvPr>
            <p:extLst>
              <p:ext uri="{D42A27DB-BD31-4B8C-83A1-F6EECF244321}">
                <p14:modId xmlns:p14="http://schemas.microsoft.com/office/powerpoint/2010/main" val="1990614764"/>
              </p:ext>
            </p:extLst>
          </p:nvPr>
        </p:nvGraphicFramePr>
        <p:xfrm>
          <a:off x="6253224" y="2284915"/>
          <a:ext cx="1116900" cy="815709"/>
        </p:xfrm>
        <a:graphic>
          <a:graphicData uri="http://schemas.openxmlformats.org/presentationml/2006/ole">
            <mc:AlternateContent xmlns:mc="http://schemas.openxmlformats.org/markup-compatibility/2006">
              <mc:Choice xmlns:v="urn:schemas-microsoft-com:vml" Requires="v">
                <p:oleObj spid="_x0000_s4911" name="CorelDRAW" r:id="rId8" imgW="706668" imgH="515700" progId="CorelDraw.Graphic.15">
                  <p:embed/>
                </p:oleObj>
              </mc:Choice>
              <mc:Fallback>
                <p:oleObj name="CorelDRAW" r:id="rId8" imgW="706668" imgH="515700" progId="CorelDraw.Graphic.15">
                  <p:embed/>
                  <p:pic>
                    <p:nvPicPr>
                      <p:cNvPr id="26" name="对象 25"/>
                      <p:cNvPicPr/>
                      <p:nvPr/>
                    </p:nvPicPr>
                    <p:blipFill>
                      <a:blip r:embed="rId9"/>
                      <a:stretch>
                        <a:fillRect/>
                      </a:stretch>
                    </p:blipFill>
                    <p:spPr>
                      <a:xfrm>
                        <a:off x="6253224" y="2284915"/>
                        <a:ext cx="1116900" cy="815709"/>
                      </a:xfrm>
                      <a:prstGeom prst="rect">
                        <a:avLst/>
                      </a:prstGeom>
                    </p:spPr>
                  </p:pic>
                </p:oleObj>
              </mc:Fallback>
            </mc:AlternateContent>
          </a:graphicData>
        </a:graphic>
      </p:graphicFrame>
      <p:sp>
        <p:nvSpPr>
          <p:cNvPr id="38" name="文本框 37"/>
          <p:cNvSpPr txBox="1"/>
          <p:nvPr/>
        </p:nvSpPr>
        <p:spPr>
          <a:xfrm>
            <a:off x="3029718" y="5236930"/>
            <a:ext cx="2785122" cy="923330"/>
          </a:xfrm>
          <a:prstGeom prst="rect">
            <a:avLst/>
          </a:prstGeom>
          <a:noFill/>
        </p:spPr>
        <p:txBody>
          <a:bodyPr wrap="square" rtlCol="0">
            <a:spAutoFit/>
          </a:bodyPr>
          <a:lstStyle/>
          <a:p>
            <a:r>
              <a:rPr lang="en-US" altLang="zh-CN" b="1" dirty="0"/>
              <a:t>1811432</a:t>
            </a:r>
            <a:r>
              <a:rPr lang="zh-CN" altLang="en-US" b="1" dirty="0"/>
              <a:t>王润泽</a:t>
            </a:r>
            <a:endParaRPr lang="en-US" altLang="zh-CN" b="1" dirty="0"/>
          </a:p>
          <a:p>
            <a:r>
              <a:rPr lang="zh-CN" altLang="zh-CN" dirty="0"/>
              <a:t>前后台个人信息和管理以及中国疫情图</a:t>
            </a:r>
          </a:p>
        </p:txBody>
      </p:sp>
      <p:sp>
        <p:nvSpPr>
          <p:cNvPr id="40" name="文本框 39"/>
          <p:cNvSpPr txBox="1"/>
          <p:nvPr/>
        </p:nvSpPr>
        <p:spPr>
          <a:xfrm>
            <a:off x="6064187" y="5233039"/>
            <a:ext cx="2785122" cy="923330"/>
          </a:xfrm>
          <a:prstGeom prst="rect">
            <a:avLst/>
          </a:prstGeom>
          <a:noFill/>
        </p:spPr>
        <p:txBody>
          <a:bodyPr wrap="square" rtlCol="0">
            <a:spAutoFit/>
          </a:bodyPr>
          <a:lstStyle/>
          <a:p>
            <a:r>
              <a:rPr lang="en-US" altLang="zh-CN" b="1" dirty="0"/>
              <a:t>1811364</a:t>
            </a:r>
            <a:r>
              <a:rPr lang="zh-CN" altLang="en-US" b="1" dirty="0"/>
              <a:t>黄林澜</a:t>
            </a:r>
            <a:endParaRPr lang="en-US" altLang="zh-CN" b="1" dirty="0"/>
          </a:p>
          <a:p>
            <a:r>
              <a:rPr lang="zh-CN" altLang="zh-CN" dirty="0"/>
              <a:t>前后台文章发布和管理以及世界疫情图</a:t>
            </a:r>
          </a:p>
        </p:txBody>
      </p:sp>
      <p:sp>
        <p:nvSpPr>
          <p:cNvPr id="41" name="文本框 40"/>
          <p:cNvSpPr txBox="1"/>
          <p:nvPr/>
        </p:nvSpPr>
        <p:spPr>
          <a:xfrm>
            <a:off x="9084669" y="5236930"/>
            <a:ext cx="3021050" cy="923330"/>
          </a:xfrm>
          <a:prstGeom prst="rect">
            <a:avLst/>
          </a:prstGeom>
          <a:noFill/>
        </p:spPr>
        <p:txBody>
          <a:bodyPr wrap="square" rtlCol="0">
            <a:spAutoFit/>
          </a:bodyPr>
          <a:lstStyle/>
          <a:p>
            <a:r>
              <a:rPr lang="en-US" altLang="zh-CN" b="1" dirty="0"/>
              <a:t>1811391</a:t>
            </a:r>
            <a:r>
              <a:rPr lang="zh-CN" altLang="en-US" b="1" dirty="0"/>
              <a:t>刘衍辰</a:t>
            </a:r>
            <a:r>
              <a:rPr lang="en-US" altLang="zh-CN" b="1" dirty="0"/>
              <a:t>1811340</a:t>
            </a:r>
            <a:r>
              <a:rPr lang="zh-CN" altLang="en-US" b="1" dirty="0"/>
              <a:t>陈横</a:t>
            </a:r>
            <a:endParaRPr lang="en-US" altLang="zh-CN" b="1" dirty="0"/>
          </a:p>
          <a:p>
            <a:r>
              <a:rPr lang="zh-CN" altLang="zh-CN" dirty="0"/>
              <a:t>前后台疫情知识，辟谣与防护发布管理</a:t>
            </a:r>
            <a:r>
              <a:rPr lang="zh-CN" altLang="en-US" dirty="0"/>
              <a:t>，作业模块</a:t>
            </a:r>
            <a:endParaRPr lang="zh-CN" altLang="zh-CN" dirty="0"/>
          </a:p>
        </p:txBody>
      </p:sp>
      <p:sp>
        <p:nvSpPr>
          <p:cNvPr id="42" name="雪花">
            <a:extLst>
              <a:ext uri="{FF2B5EF4-FFF2-40B4-BE49-F238E27FC236}">
                <a16:creationId xmlns:a16="http://schemas.microsoft.com/office/drawing/2014/main" id="{A7859FFB-AFF7-4622-AD5F-7E4C7C28C343}"/>
              </a:ext>
            </a:extLst>
          </p:cNvPr>
          <p:cNvSpPr/>
          <p:nvPr/>
        </p:nvSpPr>
        <p:spPr bwMode="auto">
          <a:xfrm>
            <a:off x="63402" y="4882662"/>
            <a:ext cx="441960" cy="441960"/>
          </a:xfrm>
          <a:custGeom>
            <a:avLst/>
            <a:gdLst>
              <a:gd name="T0" fmla="*/ 2147483646 w 5135"/>
              <a:gd name="T1" fmla="*/ 2147483646 h 5902"/>
              <a:gd name="T2" fmla="*/ 2147483646 w 5135"/>
              <a:gd name="T3" fmla="*/ 2147483646 h 5902"/>
              <a:gd name="T4" fmla="*/ 2147483646 w 5135"/>
              <a:gd name="T5" fmla="*/ 2147483646 h 5902"/>
              <a:gd name="T6" fmla="*/ 2147483646 w 5135"/>
              <a:gd name="T7" fmla="*/ 2147483646 h 5902"/>
              <a:gd name="T8" fmla="*/ 2147483646 w 5135"/>
              <a:gd name="T9" fmla="*/ 2147483646 h 5902"/>
              <a:gd name="T10" fmla="*/ 2147483646 w 5135"/>
              <a:gd name="T11" fmla="*/ 2147483646 h 5902"/>
              <a:gd name="T12" fmla="*/ 2147483646 w 5135"/>
              <a:gd name="T13" fmla="*/ 2147483646 h 5902"/>
              <a:gd name="T14" fmla="*/ 2147483646 w 5135"/>
              <a:gd name="T15" fmla="*/ 2147483646 h 5902"/>
              <a:gd name="T16" fmla="*/ 2147483646 w 5135"/>
              <a:gd name="T17" fmla="*/ 2147483646 h 5902"/>
              <a:gd name="T18" fmla="*/ 2147483646 w 5135"/>
              <a:gd name="T19" fmla="*/ 2147483646 h 5902"/>
              <a:gd name="T20" fmla="*/ 2147483646 w 5135"/>
              <a:gd name="T21" fmla="*/ 2147483646 h 5902"/>
              <a:gd name="T22" fmla="*/ 2147483646 w 5135"/>
              <a:gd name="T23" fmla="*/ 0 h 5902"/>
              <a:gd name="T24" fmla="*/ 2147483646 w 5135"/>
              <a:gd name="T25" fmla="*/ 2147483646 h 5902"/>
              <a:gd name="T26" fmla="*/ 2147483646 w 5135"/>
              <a:gd name="T27" fmla="*/ 2147483646 h 5902"/>
              <a:gd name="T28" fmla="*/ 2147483646 w 5135"/>
              <a:gd name="T29" fmla="*/ 2147483646 h 5902"/>
              <a:gd name="T30" fmla="*/ 2147483646 w 5135"/>
              <a:gd name="T31" fmla="*/ 2147483646 h 5902"/>
              <a:gd name="T32" fmla="*/ 2147483646 w 5135"/>
              <a:gd name="T33" fmla="*/ 2147483646 h 5902"/>
              <a:gd name="T34" fmla="*/ 0 w 5135"/>
              <a:gd name="T35" fmla="*/ 2147483646 h 5902"/>
              <a:gd name="T36" fmla="*/ 2147483646 w 5135"/>
              <a:gd name="T37" fmla="*/ 2147483646 h 5902"/>
              <a:gd name="T38" fmla="*/ 2147483646 w 5135"/>
              <a:gd name="T39" fmla="*/ 2147483646 h 5902"/>
              <a:gd name="T40" fmla="*/ 2147483646 w 5135"/>
              <a:gd name="T41" fmla="*/ 2147483646 h 5902"/>
              <a:gd name="T42" fmla="*/ 2147483646 w 5135"/>
              <a:gd name="T43" fmla="*/ 2147483646 h 5902"/>
              <a:gd name="T44" fmla="*/ 2147483646 w 5135"/>
              <a:gd name="T45" fmla="*/ 2147483646 h 5902"/>
              <a:gd name="T46" fmla="*/ 0 w 5135"/>
              <a:gd name="T47" fmla="*/ 2147483646 h 5902"/>
              <a:gd name="T48" fmla="*/ 2147483646 w 5135"/>
              <a:gd name="T49" fmla="*/ 2147483646 h 5902"/>
              <a:gd name="T50" fmla="*/ 2147483646 w 5135"/>
              <a:gd name="T51" fmla="*/ 2147483646 h 5902"/>
              <a:gd name="T52" fmla="*/ 2147483646 w 5135"/>
              <a:gd name="T53" fmla="*/ 2147483646 h 5902"/>
              <a:gd name="T54" fmla="*/ 2147483646 w 5135"/>
              <a:gd name="T55" fmla="*/ 2147483646 h 5902"/>
              <a:gd name="T56" fmla="*/ 2147483646 w 5135"/>
              <a:gd name="T57" fmla="*/ 2147483646 h 5902"/>
              <a:gd name="T58" fmla="*/ 2147483646 w 5135"/>
              <a:gd name="T59" fmla="*/ 2147483646 h 5902"/>
              <a:gd name="T60" fmla="*/ 2147483646 w 5135"/>
              <a:gd name="T61" fmla="*/ 2147483646 h 5902"/>
              <a:gd name="T62" fmla="*/ 2147483646 w 5135"/>
              <a:gd name="T63" fmla="*/ 2147483646 h 5902"/>
              <a:gd name="T64" fmla="*/ 2147483646 w 5135"/>
              <a:gd name="T65" fmla="*/ 2147483646 h 5902"/>
              <a:gd name="T66" fmla="*/ 2147483646 w 5135"/>
              <a:gd name="T67" fmla="*/ 2147483646 h 5902"/>
              <a:gd name="T68" fmla="*/ 2147483646 w 5135"/>
              <a:gd name="T69" fmla="*/ 2147483646 h 5902"/>
              <a:gd name="T70" fmla="*/ 2147483646 w 5135"/>
              <a:gd name="T71" fmla="*/ 2147483646 h 5902"/>
              <a:gd name="T72" fmla="*/ 2147483646 w 5135"/>
              <a:gd name="T73" fmla="*/ 2147483646 h 5902"/>
              <a:gd name="T74" fmla="*/ 2147483646 w 5135"/>
              <a:gd name="T75" fmla="*/ 2147483646 h 5902"/>
              <a:gd name="T76" fmla="*/ 2147483646 w 5135"/>
              <a:gd name="T77" fmla="*/ 2147483646 h 5902"/>
              <a:gd name="T78" fmla="*/ 2147483646 w 5135"/>
              <a:gd name="T79" fmla="*/ 2147483646 h 5902"/>
              <a:gd name="T80" fmla="*/ 2147483646 w 5135"/>
              <a:gd name="T81" fmla="*/ 2147483646 h 5902"/>
              <a:gd name="T82" fmla="*/ 2147483646 w 5135"/>
              <a:gd name="T83" fmla="*/ 2147483646 h 5902"/>
              <a:gd name="T84" fmla="*/ 2147483646 w 5135"/>
              <a:gd name="T85" fmla="*/ 2147483646 h 5902"/>
              <a:gd name="T86" fmla="*/ 2147483646 w 5135"/>
              <a:gd name="T87" fmla="*/ 2147483646 h 5902"/>
              <a:gd name="T88" fmla="*/ 2147483646 w 5135"/>
              <a:gd name="T89" fmla="*/ 2147483646 h 5902"/>
              <a:gd name="T90" fmla="*/ 2147483646 w 5135"/>
              <a:gd name="T91" fmla="*/ 2147483646 h 5902"/>
              <a:gd name="T92" fmla="*/ 2147483646 w 5135"/>
              <a:gd name="T93" fmla="*/ 2147483646 h 5902"/>
              <a:gd name="T94" fmla="*/ 2147483646 w 5135"/>
              <a:gd name="T95" fmla="*/ 2147483646 h 5902"/>
              <a:gd name="T96" fmla="*/ 2147483646 w 5135"/>
              <a:gd name="T97" fmla="*/ 2147483646 h 5902"/>
              <a:gd name="T98" fmla="*/ 2147483646 w 5135"/>
              <a:gd name="T99" fmla="*/ 2147483646 h 5902"/>
              <a:gd name="T100" fmla="*/ 2147483646 w 5135"/>
              <a:gd name="T101" fmla="*/ 2147483646 h 5902"/>
              <a:gd name="T102" fmla="*/ 2147483646 w 5135"/>
              <a:gd name="T103" fmla="*/ 2147483646 h 59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35" h="5902">
                <a:moveTo>
                  <a:pt x="5066" y="4173"/>
                </a:moveTo>
                <a:lnTo>
                  <a:pt x="4828" y="4036"/>
                </a:lnTo>
                <a:lnTo>
                  <a:pt x="5058" y="3910"/>
                </a:lnTo>
                <a:lnTo>
                  <a:pt x="4735" y="3725"/>
                </a:lnTo>
                <a:lnTo>
                  <a:pt x="4498" y="3846"/>
                </a:lnTo>
                <a:lnTo>
                  <a:pt x="4379" y="3779"/>
                </a:lnTo>
                <a:lnTo>
                  <a:pt x="4780" y="3561"/>
                </a:lnTo>
                <a:lnTo>
                  <a:pt x="4457" y="3375"/>
                </a:lnTo>
                <a:lnTo>
                  <a:pt x="4049" y="3588"/>
                </a:lnTo>
                <a:lnTo>
                  <a:pt x="3859" y="3477"/>
                </a:lnTo>
                <a:lnTo>
                  <a:pt x="3859" y="3121"/>
                </a:lnTo>
                <a:lnTo>
                  <a:pt x="4297" y="2969"/>
                </a:lnTo>
                <a:lnTo>
                  <a:pt x="3859" y="2783"/>
                </a:lnTo>
                <a:lnTo>
                  <a:pt x="3859" y="2417"/>
                </a:lnTo>
                <a:lnTo>
                  <a:pt x="4049" y="2315"/>
                </a:lnTo>
                <a:lnTo>
                  <a:pt x="4457" y="2529"/>
                </a:lnTo>
                <a:lnTo>
                  <a:pt x="4780" y="2343"/>
                </a:lnTo>
                <a:lnTo>
                  <a:pt x="4379" y="2124"/>
                </a:lnTo>
                <a:lnTo>
                  <a:pt x="4498" y="2057"/>
                </a:lnTo>
                <a:lnTo>
                  <a:pt x="4735" y="2178"/>
                </a:lnTo>
                <a:lnTo>
                  <a:pt x="5058" y="1993"/>
                </a:lnTo>
                <a:lnTo>
                  <a:pt x="4828" y="1866"/>
                </a:lnTo>
                <a:lnTo>
                  <a:pt x="5067" y="1730"/>
                </a:lnTo>
                <a:lnTo>
                  <a:pt x="5135" y="1475"/>
                </a:lnTo>
                <a:lnTo>
                  <a:pt x="4880" y="1408"/>
                </a:lnTo>
                <a:lnTo>
                  <a:pt x="4641" y="1545"/>
                </a:lnTo>
                <a:lnTo>
                  <a:pt x="4647" y="1283"/>
                </a:lnTo>
                <a:lnTo>
                  <a:pt x="4323" y="1470"/>
                </a:lnTo>
                <a:lnTo>
                  <a:pt x="4312" y="1735"/>
                </a:lnTo>
                <a:lnTo>
                  <a:pt x="4193" y="1802"/>
                </a:lnTo>
                <a:lnTo>
                  <a:pt x="4203" y="1347"/>
                </a:lnTo>
                <a:lnTo>
                  <a:pt x="3880" y="1534"/>
                </a:lnTo>
                <a:lnTo>
                  <a:pt x="3863" y="1992"/>
                </a:lnTo>
                <a:lnTo>
                  <a:pt x="3646" y="2110"/>
                </a:lnTo>
                <a:lnTo>
                  <a:pt x="3353" y="1942"/>
                </a:lnTo>
                <a:lnTo>
                  <a:pt x="3444" y="1471"/>
                </a:lnTo>
                <a:lnTo>
                  <a:pt x="3048" y="1767"/>
                </a:lnTo>
                <a:lnTo>
                  <a:pt x="2754" y="1598"/>
                </a:lnTo>
                <a:lnTo>
                  <a:pt x="2754" y="1355"/>
                </a:lnTo>
                <a:lnTo>
                  <a:pt x="3144" y="1111"/>
                </a:lnTo>
                <a:lnTo>
                  <a:pt x="3144" y="740"/>
                </a:lnTo>
                <a:lnTo>
                  <a:pt x="2754" y="976"/>
                </a:lnTo>
                <a:lnTo>
                  <a:pt x="2754" y="839"/>
                </a:lnTo>
                <a:lnTo>
                  <a:pt x="2979" y="696"/>
                </a:lnTo>
                <a:lnTo>
                  <a:pt x="2979" y="325"/>
                </a:lnTo>
                <a:lnTo>
                  <a:pt x="2754" y="460"/>
                </a:lnTo>
                <a:lnTo>
                  <a:pt x="2754" y="186"/>
                </a:lnTo>
                <a:lnTo>
                  <a:pt x="2567" y="0"/>
                </a:lnTo>
                <a:lnTo>
                  <a:pt x="2381" y="186"/>
                </a:lnTo>
                <a:lnTo>
                  <a:pt x="2381" y="460"/>
                </a:lnTo>
                <a:lnTo>
                  <a:pt x="2156" y="325"/>
                </a:lnTo>
                <a:lnTo>
                  <a:pt x="2156" y="696"/>
                </a:lnTo>
                <a:lnTo>
                  <a:pt x="2381" y="839"/>
                </a:lnTo>
                <a:lnTo>
                  <a:pt x="2381" y="976"/>
                </a:lnTo>
                <a:lnTo>
                  <a:pt x="1990" y="740"/>
                </a:lnTo>
                <a:lnTo>
                  <a:pt x="1990" y="1111"/>
                </a:lnTo>
                <a:lnTo>
                  <a:pt x="2381" y="1355"/>
                </a:lnTo>
                <a:lnTo>
                  <a:pt x="2381" y="1615"/>
                </a:lnTo>
                <a:lnTo>
                  <a:pt x="2091" y="1782"/>
                </a:lnTo>
                <a:lnTo>
                  <a:pt x="1714" y="1458"/>
                </a:lnTo>
                <a:lnTo>
                  <a:pt x="1774" y="1963"/>
                </a:lnTo>
                <a:lnTo>
                  <a:pt x="1506" y="2118"/>
                </a:lnTo>
                <a:lnTo>
                  <a:pt x="1272" y="1992"/>
                </a:lnTo>
                <a:lnTo>
                  <a:pt x="1254" y="1534"/>
                </a:lnTo>
                <a:lnTo>
                  <a:pt x="931" y="1347"/>
                </a:lnTo>
                <a:lnTo>
                  <a:pt x="943" y="1802"/>
                </a:lnTo>
                <a:lnTo>
                  <a:pt x="823" y="1734"/>
                </a:lnTo>
                <a:lnTo>
                  <a:pt x="811" y="1470"/>
                </a:lnTo>
                <a:lnTo>
                  <a:pt x="488" y="1283"/>
                </a:lnTo>
                <a:lnTo>
                  <a:pt x="494" y="1544"/>
                </a:lnTo>
                <a:lnTo>
                  <a:pt x="256" y="1408"/>
                </a:lnTo>
                <a:lnTo>
                  <a:pt x="0" y="1475"/>
                </a:lnTo>
                <a:lnTo>
                  <a:pt x="69" y="1729"/>
                </a:lnTo>
                <a:lnTo>
                  <a:pt x="306" y="1866"/>
                </a:lnTo>
                <a:lnTo>
                  <a:pt x="77" y="1992"/>
                </a:lnTo>
                <a:lnTo>
                  <a:pt x="400" y="2178"/>
                </a:lnTo>
                <a:lnTo>
                  <a:pt x="636" y="2057"/>
                </a:lnTo>
                <a:lnTo>
                  <a:pt x="755" y="2124"/>
                </a:lnTo>
                <a:lnTo>
                  <a:pt x="354" y="2343"/>
                </a:lnTo>
                <a:lnTo>
                  <a:pt x="679" y="2529"/>
                </a:lnTo>
                <a:lnTo>
                  <a:pt x="1085" y="2315"/>
                </a:lnTo>
                <a:lnTo>
                  <a:pt x="1306" y="2433"/>
                </a:lnTo>
                <a:lnTo>
                  <a:pt x="1306" y="2780"/>
                </a:lnTo>
                <a:lnTo>
                  <a:pt x="836" y="2944"/>
                </a:lnTo>
                <a:lnTo>
                  <a:pt x="1306" y="3143"/>
                </a:lnTo>
                <a:lnTo>
                  <a:pt x="1306" y="3460"/>
                </a:lnTo>
                <a:lnTo>
                  <a:pt x="1085" y="3588"/>
                </a:lnTo>
                <a:lnTo>
                  <a:pt x="678" y="3373"/>
                </a:lnTo>
                <a:lnTo>
                  <a:pt x="354" y="3560"/>
                </a:lnTo>
                <a:lnTo>
                  <a:pt x="755" y="3778"/>
                </a:lnTo>
                <a:lnTo>
                  <a:pt x="636" y="3846"/>
                </a:lnTo>
                <a:lnTo>
                  <a:pt x="400" y="3724"/>
                </a:lnTo>
                <a:lnTo>
                  <a:pt x="77" y="3910"/>
                </a:lnTo>
                <a:lnTo>
                  <a:pt x="306" y="4036"/>
                </a:lnTo>
                <a:lnTo>
                  <a:pt x="69" y="4172"/>
                </a:lnTo>
                <a:lnTo>
                  <a:pt x="0" y="4427"/>
                </a:lnTo>
                <a:lnTo>
                  <a:pt x="255" y="4494"/>
                </a:lnTo>
                <a:lnTo>
                  <a:pt x="494" y="4358"/>
                </a:lnTo>
                <a:lnTo>
                  <a:pt x="488" y="4619"/>
                </a:lnTo>
                <a:lnTo>
                  <a:pt x="811" y="4434"/>
                </a:lnTo>
                <a:lnTo>
                  <a:pt x="823" y="4169"/>
                </a:lnTo>
                <a:lnTo>
                  <a:pt x="941" y="4100"/>
                </a:lnTo>
                <a:lnTo>
                  <a:pt x="931" y="4555"/>
                </a:lnTo>
                <a:lnTo>
                  <a:pt x="1254" y="4369"/>
                </a:lnTo>
                <a:lnTo>
                  <a:pt x="1272" y="3910"/>
                </a:lnTo>
                <a:lnTo>
                  <a:pt x="1472" y="3796"/>
                </a:lnTo>
                <a:lnTo>
                  <a:pt x="1780" y="3973"/>
                </a:lnTo>
                <a:lnTo>
                  <a:pt x="1691" y="4442"/>
                </a:lnTo>
                <a:lnTo>
                  <a:pt x="2084" y="4148"/>
                </a:lnTo>
                <a:lnTo>
                  <a:pt x="2380" y="4317"/>
                </a:lnTo>
                <a:lnTo>
                  <a:pt x="2380" y="4548"/>
                </a:lnTo>
                <a:lnTo>
                  <a:pt x="1990" y="4791"/>
                </a:lnTo>
                <a:lnTo>
                  <a:pt x="1990" y="5164"/>
                </a:lnTo>
                <a:lnTo>
                  <a:pt x="2380" y="4927"/>
                </a:lnTo>
                <a:lnTo>
                  <a:pt x="2380" y="5063"/>
                </a:lnTo>
                <a:lnTo>
                  <a:pt x="2156" y="5206"/>
                </a:lnTo>
                <a:lnTo>
                  <a:pt x="2156" y="5579"/>
                </a:lnTo>
                <a:lnTo>
                  <a:pt x="2380" y="5443"/>
                </a:lnTo>
                <a:lnTo>
                  <a:pt x="2380" y="5717"/>
                </a:lnTo>
                <a:lnTo>
                  <a:pt x="2567" y="5902"/>
                </a:lnTo>
                <a:lnTo>
                  <a:pt x="2754" y="5717"/>
                </a:lnTo>
                <a:lnTo>
                  <a:pt x="2754" y="5443"/>
                </a:lnTo>
                <a:lnTo>
                  <a:pt x="2979" y="5579"/>
                </a:lnTo>
                <a:lnTo>
                  <a:pt x="2979" y="5206"/>
                </a:lnTo>
                <a:lnTo>
                  <a:pt x="2754" y="5063"/>
                </a:lnTo>
                <a:lnTo>
                  <a:pt x="2754" y="4927"/>
                </a:lnTo>
                <a:lnTo>
                  <a:pt x="3144" y="5164"/>
                </a:lnTo>
                <a:lnTo>
                  <a:pt x="3144" y="4791"/>
                </a:lnTo>
                <a:lnTo>
                  <a:pt x="2754" y="4548"/>
                </a:lnTo>
                <a:lnTo>
                  <a:pt x="2754" y="4336"/>
                </a:lnTo>
                <a:lnTo>
                  <a:pt x="3071" y="4154"/>
                </a:lnTo>
                <a:lnTo>
                  <a:pt x="3421" y="4454"/>
                </a:lnTo>
                <a:lnTo>
                  <a:pt x="3364" y="3986"/>
                </a:lnTo>
                <a:lnTo>
                  <a:pt x="3680" y="3804"/>
                </a:lnTo>
                <a:lnTo>
                  <a:pt x="3863" y="3912"/>
                </a:lnTo>
                <a:lnTo>
                  <a:pt x="3880" y="4369"/>
                </a:lnTo>
                <a:lnTo>
                  <a:pt x="4203" y="4555"/>
                </a:lnTo>
                <a:lnTo>
                  <a:pt x="4193" y="4101"/>
                </a:lnTo>
                <a:lnTo>
                  <a:pt x="4311" y="4169"/>
                </a:lnTo>
                <a:lnTo>
                  <a:pt x="4323" y="4434"/>
                </a:lnTo>
                <a:lnTo>
                  <a:pt x="4647" y="4620"/>
                </a:lnTo>
                <a:lnTo>
                  <a:pt x="4641" y="4358"/>
                </a:lnTo>
                <a:lnTo>
                  <a:pt x="4880" y="4495"/>
                </a:lnTo>
                <a:lnTo>
                  <a:pt x="5135" y="4427"/>
                </a:lnTo>
                <a:lnTo>
                  <a:pt x="5066" y="4173"/>
                </a:lnTo>
                <a:close/>
                <a:moveTo>
                  <a:pt x="2754" y="1987"/>
                </a:moveTo>
                <a:lnTo>
                  <a:pt x="2754" y="1987"/>
                </a:lnTo>
                <a:lnTo>
                  <a:pt x="3297" y="2299"/>
                </a:lnTo>
                <a:lnTo>
                  <a:pt x="2969" y="2478"/>
                </a:lnTo>
                <a:lnTo>
                  <a:pt x="2754" y="2354"/>
                </a:lnTo>
                <a:lnTo>
                  <a:pt x="2754" y="1987"/>
                </a:lnTo>
                <a:close/>
                <a:moveTo>
                  <a:pt x="2381" y="2004"/>
                </a:moveTo>
                <a:lnTo>
                  <a:pt x="2381" y="2371"/>
                </a:lnTo>
                <a:lnTo>
                  <a:pt x="2332" y="2399"/>
                </a:lnTo>
                <a:lnTo>
                  <a:pt x="2183" y="2484"/>
                </a:lnTo>
                <a:lnTo>
                  <a:pt x="1855" y="2306"/>
                </a:lnTo>
                <a:lnTo>
                  <a:pt x="2381" y="2004"/>
                </a:lnTo>
                <a:close/>
                <a:moveTo>
                  <a:pt x="1644" y="2617"/>
                </a:moveTo>
                <a:lnTo>
                  <a:pt x="1964" y="2788"/>
                </a:lnTo>
                <a:lnTo>
                  <a:pt x="1964" y="3082"/>
                </a:lnTo>
                <a:lnTo>
                  <a:pt x="1644" y="3266"/>
                </a:lnTo>
                <a:lnTo>
                  <a:pt x="1644" y="2617"/>
                </a:lnTo>
                <a:close/>
                <a:moveTo>
                  <a:pt x="2380" y="3929"/>
                </a:moveTo>
                <a:lnTo>
                  <a:pt x="2380" y="3929"/>
                </a:lnTo>
                <a:lnTo>
                  <a:pt x="1810" y="3601"/>
                </a:lnTo>
                <a:lnTo>
                  <a:pt x="2129" y="3418"/>
                </a:lnTo>
                <a:lnTo>
                  <a:pt x="2380" y="3562"/>
                </a:lnTo>
                <a:lnTo>
                  <a:pt x="2380" y="3929"/>
                </a:lnTo>
                <a:close/>
                <a:moveTo>
                  <a:pt x="2582" y="3297"/>
                </a:moveTo>
                <a:lnTo>
                  <a:pt x="2582" y="3297"/>
                </a:lnTo>
                <a:lnTo>
                  <a:pt x="2439" y="3215"/>
                </a:lnTo>
                <a:lnTo>
                  <a:pt x="2295" y="3132"/>
                </a:lnTo>
                <a:lnTo>
                  <a:pt x="2295" y="2801"/>
                </a:lnTo>
                <a:lnTo>
                  <a:pt x="2467" y="2703"/>
                </a:lnTo>
                <a:lnTo>
                  <a:pt x="2582" y="2636"/>
                </a:lnTo>
                <a:lnTo>
                  <a:pt x="2870" y="2801"/>
                </a:lnTo>
                <a:lnTo>
                  <a:pt x="2870" y="3132"/>
                </a:lnTo>
                <a:lnTo>
                  <a:pt x="2727" y="3215"/>
                </a:lnTo>
                <a:lnTo>
                  <a:pt x="2582" y="3297"/>
                </a:lnTo>
                <a:close/>
                <a:moveTo>
                  <a:pt x="2754" y="3580"/>
                </a:moveTo>
                <a:lnTo>
                  <a:pt x="2754" y="3580"/>
                </a:lnTo>
                <a:lnTo>
                  <a:pt x="3029" y="3423"/>
                </a:lnTo>
                <a:lnTo>
                  <a:pt x="3344" y="3608"/>
                </a:lnTo>
                <a:lnTo>
                  <a:pt x="2754" y="3946"/>
                </a:lnTo>
                <a:lnTo>
                  <a:pt x="2754" y="3580"/>
                </a:lnTo>
                <a:close/>
                <a:moveTo>
                  <a:pt x="3521" y="3279"/>
                </a:moveTo>
                <a:lnTo>
                  <a:pt x="3203" y="3092"/>
                </a:lnTo>
                <a:lnTo>
                  <a:pt x="3203" y="2775"/>
                </a:lnTo>
                <a:lnTo>
                  <a:pt x="3521" y="2602"/>
                </a:lnTo>
                <a:lnTo>
                  <a:pt x="3521" y="327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latin typeface="方正黑体简体" panose="02010601030101010101" pitchFamily="2" charset="-122"/>
              <a:ea typeface="方正黑体简体" panose="02010601030101010101" pitchFamily="2" charset="-122"/>
            </a:endParaRPr>
          </a:p>
        </p:txBody>
      </p:sp>
      <p:sp>
        <p:nvSpPr>
          <p:cNvPr id="45" name="雪花">
            <a:extLst>
              <a:ext uri="{FF2B5EF4-FFF2-40B4-BE49-F238E27FC236}">
                <a16:creationId xmlns:a16="http://schemas.microsoft.com/office/drawing/2014/main" id="{A7859FFB-AFF7-4622-AD5F-7E4C7C28C343}"/>
              </a:ext>
            </a:extLst>
          </p:cNvPr>
          <p:cNvSpPr/>
          <p:nvPr/>
        </p:nvSpPr>
        <p:spPr bwMode="auto">
          <a:xfrm>
            <a:off x="9170087" y="4877862"/>
            <a:ext cx="441960" cy="441960"/>
          </a:xfrm>
          <a:custGeom>
            <a:avLst/>
            <a:gdLst>
              <a:gd name="T0" fmla="*/ 2147483646 w 5135"/>
              <a:gd name="T1" fmla="*/ 2147483646 h 5902"/>
              <a:gd name="T2" fmla="*/ 2147483646 w 5135"/>
              <a:gd name="T3" fmla="*/ 2147483646 h 5902"/>
              <a:gd name="T4" fmla="*/ 2147483646 w 5135"/>
              <a:gd name="T5" fmla="*/ 2147483646 h 5902"/>
              <a:gd name="T6" fmla="*/ 2147483646 w 5135"/>
              <a:gd name="T7" fmla="*/ 2147483646 h 5902"/>
              <a:gd name="T8" fmla="*/ 2147483646 w 5135"/>
              <a:gd name="T9" fmla="*/ 2147483646 h 5902"/>
              <a:gd name="T10" fmla="*/ 2147483646 w 5135"/>
              <a:gd name="T11" fmla="*/ 2147483646 h 5902"/>
              <a:gd name="T12" fmla="*/ 2147483646 w 5135"/>
              <a:gd name="T13" fmla="*/ 2147483646 h 5902"/>
              <a:gd name="T14" fmla="*/ 2147483646 w 5135"/>
              <a:gd name="T15" fmla="*/ 2147483646 h 5902"/>
              <a:gd name="T16" fmla="*/ 2147483646 w 5135"/>
              <a:gd name="T17" fmla="*/ 2147483646 h 5902"/>
              <a:gd name="T18" fmla="*/ 2147483646 w 5135"/>
              <a:gd name="T19" fmla="*/ 2147483646 h 5902"/>
              <a:gd name="T20" fmla="*/ 2147483646 w 5135"/>
              <a:gd name="T21" fmla="*/ 2147483646 h 5902"/>
              <a:gd name="T22" fmla="*/ 2147483646 w 5135"/>
              <a:gd name="T23" fmla="*/ 0 h 5902"/>
              <a:gd name="T24" fmla="*/ 2147483646 w 5135"/>
              <a:gd name="T25" fmla="*/ 2147483646 h 5902"/>
              <a:gd name="T26" fmla="*/ 2147483646 w 5135"/>
              <a:gd name="T27" fmla="*/ 2147483646 h 5902"/>
              <a:gd name="T28" fmla="*/ 2147483646 w 5135"/>
              <a:gd name="T29" fmla="*/ 2147483646 h 5902"/>
              <a:gd name="T30" fmla="*/ 2147483646 w 5135"/>
              <a:gd name="T31" fmla="*/ 2147483646 h 5902"/>
              <a:gd name="T32" fmla="*/ 2147483646 w 5135"/>
              <a:gd name="T33" fmla="*/ 2147483646 h 5902"/>
              <a:gd name="T34" fmla="*/ 0 w 5135"/>
              <a:gd name="T35" fmla="*/ 2147483646 h 5902"/>
              <a:gd name="T36" fmla="*/ 2147483646 w 5135"/>
              <a:gd name="T37" fmla="*/ 2147483646 h 5902"/>
              <a:gd name="T38" fmla="*/ 2147483646 w 5135"/>
              <a:gd name="T39" fmla="*/ 2147483646 h 5902"/>
              <a:gd name="T40" fmla="*/ 2147483646 w 5135"/>
              <a:gd name="T41" fmla="*/ 2147483646 h 5902"/>
              <a:gd name="T42" fmla="*/ 2147483646 w 5135"/>
              <a:gd name="T43" fmla="*/ 2147483646 h 5902"/>
              <a:gd name="T44" fmla="*/ 2147483646 w 5135"/>
              <a:gd name="T45" fmla="*/ 2147483646 h 5902"/>
              <a:gd name="T46" fmla="*/ 0 w 5135"/>
              <a:gd name="T47" fmla="*/ 2147483646 h 5902"/>
              <a:gd name="T48" fmla="*/ 2147483646 w 5135"/>
              <a:gd name="T49" fmla="*/ 2147483646 h 5902"/>
              <a:gd name="T50" fmla="*/ 2147483646 w 5135"/>
              <a:gd name="T51" fmla="*/ 2147483646 h 5902"/>
              <a:gd name="T52" fmla="*/ 2147483646 w 5135"/>
              <a:gd name="T53" fmla="*/ 2147483646 h 5902"/>
              <a:gd name="T54" fmla="*/ 2147483646 w 5135"/>
              <a:gd name="T55" fmla="*/ 2147483646 h 5902"/>
              <a:gd name="T56" fmla="*/ 2147483646 w 5135"/>
              <a:gd name="T57" fmla="*/ 2147483646 h 5902"/>
              <a:gd name="T58" fmla="*/ 2147483646 w 5135"/>
              <a:gd name="T59" fmla="*/ 2147483646 h 5902"/>
              <a:gd name="T60" fmla="*/ 2147483646 w 5135"/>
              <a:gd name="T61" fmla="*/ 2147483646 h 5902"/>
              <a:gd name="T62" fmla="*/ 2147483646 w 5135"/>
              <a:gd name="T63" fmla="*/ 2147483646 h 5902"/>
              <a:gd name="T64" fmla="*/ 2147483646 w 5135"/>
              <a:gd name="T65" fmla="*/ 2147483646 h 5902"/>
              <a:gd name="T66" fmla="*/ 2147483646 w 5135"/>
              <a:gd name="T67" fmla="*/ 2147483646 h 5902"/>
              <a:gd name="T68" fmla="*/ 2147483646 w 5135"/>
              <a:gd name="T69" fmla="*/ 2147483646 h 5902"/>
              <a:gd name="T70" fmla="*/ 2147483646 w 5135"/>
              <a:gd name="T71" fmla="*/ 2147483646 h 5902"/>
              <a:gd name="T72" fmla="*/ 2147483646 w 5135"/>
              <a:gd name="T73" fmla="*/ 2147483646 h 5902"/>
              <a:gd name="T74" fmla="*/ 2147483646 w 5135"/>
              <a:gd name="T75" fmla="*/ 2147483646 h 5902"/>
              <a:gd name="T76" fmla="*/ 2147483646 w 5135"/>
              <a:gd name="T77" fmla="*/ 2147483646 h 5902"/>
              <a:gd name="T78" fmla="*/ 2147483646 w 5135"/>
              <a:gd name="T79" fmla="*/ 2147483646 h 5902"/>
              <a:gd name="T80" fmla="*/ 2147483646 w 5135"/>
              <a:gd name="T81" fmla="*/ 2147483646 h 5902"/>
              <a:gd name="T82" fmla="*/ 2147483646 w 5135"/>
              <a:gd name="T83" fmla="*/ 2147483646 h 5902"/>
              <a:gd name="T84" fmla="*/ 2147483646 w 5135"/>
              <a:gd name="T85" fmla="*/ 2147483646 h 5902"/>
              <a:gd name="T86" fmla="*/ 2147483646 w 5135"/>
              <a:gd name="T87" fmla="*/ 2147483646 h 5902"/>
              <a:gd name="T88" fmla="*/ 2147483646 w 5135"/>
              <a:gd name="T89" fmla="*/ 2147483646 h 5902"/>
              <a:gd name="T90" fmla="*/ 2147483646 w 5135"/>
              <a:gd name="T91" fmla="*/ 2147483646 h 5902"/>
              <a:gd name="T92" fmla="*/ 2147483646 w 5135"/>
              <a:gd name="T93" fmla="*/ 2147483646 h 5902"/>
              <a:gd name="T94" fmla="*/ 2147483646 w 5135"/>
              <a:gd name="T95" fmla="*/ 2147483646 h 5902"/>
              <a:gd name="T96" fmla="*/ 2147483646 w 5135"/>
              <a:gd name="T97" fmla="*/ 2147483646 h 5902"/>
              <a:gd name="T98" fmla="*/ 2147483646 w 5135"/>
              <a:gd name="T99" fmla="*/ 2147483646 h 5902"/>
              <a:gd name="T100" fmla="*/ 2147483646 w 5135"/>
              <a:gd name="T101" fmla="*/ 2147483646 h 5902"/>
              <a:gd name="T102" fmla="*/ 2147483646 w 5135"/>
              <a:gd name="T103" fmla="*/ 2147483646 h 59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35" h="5902">
                <a:moveTo>
                  <a:pt x="5066" y="4173"/>
                </a:moveTo>
                <a:lnTo>
                  <a:pt x="4828" y="4036"/>
                </a:lnTo>
                <a:lnTo>
                  <a:pt x="5058" y="3910"/>
                </a:lnTo>
                <a:lnTo>
                  <a:pt x="4735" y="3725"/>
                </a:lnTo>
                <a:lnTo>
                  <a:pt x="4498" y="3846"/>
                </a:lnTo>
                <a:lnTo>
                  <a:pt x="4379" y="3779"/>
                </a:lnTo>
                <a:lnTo>
                  <a:pt x="4780" y="3561"/>
                </a:lnTo>
                <a:lnTo>
                  <a:pt x="4457" y="3375"/>
                </a:lnTo>
                <a:lnTo>
                  <a:pt x="4049" y="3588"/>
                </a:lnTo>
                <a:lnTo>
                  <a:pt x="3859" y="3477"/>
                </a:lnTo>
                <a:lnTo>
                  <a:pt x="3859" y="3121"/>
                </a:lnTo>
                <a:lnTo>
                  <a:pt x="4297" y="2969"/>
                </a:lnTo>
                <a:lnTo>
                  <a:pt x="3859" y="2783"/>
                </a:lnTo>
                <a:lnTo>
                  <a:pt x="3859" y="2417"/>
                </a:lnTo>
                <a:lnTo>
                  <a:pt x="4049" y="2315"/>
                </a:lnTo>
                <a:lnTo>
                  <a:pt x="4457" y="2529"/>
                </a:lnTo>
                <a:lnTo>
                  <a:pt x="4780" y="2343"/>
                </a:lnTo>
                <a:lnTo>
                  <a:pt x="4379" y="2124"/>
                </a:lnTo>
                <a:lnTo>
                  <a:pt x="4498" y="2057"/>
                </a:lnTo>
                <a:lnTo>
                  <a:pt x="4735" y="2178"/>
                </a:lnTo>
                <a:lnTo>
                  <a:pt x="5058" y="1993"/>
                </a:lnTo>
                <a:lnTo>
                  <a:pt x="4828" y="1866"/>
                </a:lnTo>
                <a:lnTo>
                  <a:pt x="5067" y="1730"/>
                </a:lnTo>
                <a:lnTo>
                  <a:pt x="5135" y="1475"/>
                </a:lnTo>
                <a:lnTo>
                  <a:pt x="4880" y="1408"/>
                </a:lnTo>
                <a:lnTo>
                  <a:pt x="4641" y="1545"/>
                </a:lnTo>
                <a:lnTo>
                  <a:pt x="4647" y="1283"/>
                </a:lnTo>
                <a:lnTo>
                  <a:pt x="4323" y="1470"/>
                </a:lnTo>
                <a:lnTo>
                  <a:pt x="4312" y="1735"/>
                </a:lnTo>
                <a:lnTo>
                  <a:pt x="4193" y="1802"/>
                </a:lnTo>
                <a:lnTo>
                  <a:pt x="4203" y="1347"/>
                </a:lnTo>
                <a:lnTo>
                  <a:pt x="3880" y="1534"/>
                </a:lnTo>
                <a:lnTo>
                  <a:pt x="3863" y="1992"/>
                </a:lnTo>
                <a:lnTo>
                  <a:pt x="3646" y="2110"/>
                </a:lnTo>
                <a:lnTo>
                  <a:pt x="3353" y="1942"/>
                </a:lnTo>
                <a:lnTo>
                  <a:pt x="3444" y="1471"/>
                </a:lnTo>
                <a:lnTo>
                  <a:pt x="3048" y="1767"/>
                </a:lnTo>
                <a:lnTo>
                  <a:pt x="2754" y="1598"/>
                </a:lnTo>
                <a:lnTo>
                  <a:pt x="2754" y="1355"/>
                </a:lnTo>
                <a:lnTo>
                  <a:pt x="3144" y="1111"/>
                </a:lnTo>
                <a:lnTo>
                  <a:pt x="3144" y="740"/>
                </a:lnTo>
                <a:lnTo>
                  <a:pt x="2754" y="976"/>
                </a:lnTo>
                <a:lnTo>
                  <a:pt x="2754" y="839"/>
                </a:lnTo>
                <a:lnTo>
                  <a:pt x="2979" y="696"/>
                </a:lnTo>
                <a:lnTo>
                  <a:pt x="2979" y="325"/>
                </a:lnTo>
                <a:lnTo>
                  <a:pt x="2754" y="460"/>
                </a:lnTo>
                <a:lnTo>
                  <a:pt x="2754" y="186"/>
                </a:lnTo>
                <a:lnTo>
                  <a:pt x="2567" y="0"/>
                </a:lnTo>
                <a:lnTo>
                  <a:pt x="2381" y="186"/>
                </a:lnTo>
                <a:lnTo>
                  <a:pt x="2381" y="460"/>
                </a:lnTo>
                <a:lnTo>
                  <a:pt x="2156" y="325"/>
                </a:lnTo>
                <a:lnTo>
                  <a:pt x="2156" y="696"/>
                </a:lnTo>
                <a:lnTo>
                  <a:pt x="2381" y="839"/>
                </a:lnTo>
                <a:lnTo>
                  <a:pt x="2381" y="976"/>
                </a:lnTo>
                <a:lnTo>
                  <a:pt x="1990" y="740"/>
                </a:lnTo>
                <a:lnTo>
                  <a:pt x="1990" y="1111"/>
                </a:lnTo>
                <a:lnTo>
                  <a:pt x="2381" y="1355"/>
                </a:lnTo>
                <a:lnTo>
                  <a:pt x="2381" y="1615"/>
                </a:lnTo>
                <a:lnTo>
                  <a:pt x="2091" y="1782"/>
                </a:lnTo>
                <a:lnTo>
                  <a:pt x="1714" y="1458"/>
                </a:lnTo>
                <a:lnTo>
                  <a:pt x="1774" y="1963"/>
                </a:lnTo>
                <a:lnTo>
                  <a:pt x="1506" y="2118"/>
                </a:lnTo>
                <a:lnTo>
                  <a:pt x="1272" y="1992"/>
                </a:lnTo>
                <a:lnTo>
                  <a:pt x="1254" y="1534"/>
                </a:lnTo>
                <a:lnTo>
                  <a:pt x="931" y="1347"/>
                </a:lnTo>
                <a:lnTo>
                  <a:pt x="943" y="1802"/>
                </a:lnTo>
                <a:lnTo>
                  <a:pt x="823" y="1734"/>
                </a:lnTo>
                <a:lnTo>
                  <a:pt x="811" y="1470"/>
                </a:lnTo>
                <a:lnTo>
                  <a:pt x="488" y="1283"/>
                </a:lnTo>
                <a:lnTo>
                  <a:pt x="494" y="1544"/>
                </a:lnTo>
                <a:lnTo>
                  <a:pt x="256" y="1408"/>
                </a:lnTo>
                <a:lnTo>
                  <a:pt x="0" y="1475"/>
                </a:lnTo>
                <a:lnTo>
                  <a:pt x="69" y="1729"/>
                </a:lnTo>
                <a:lnTo>
                  <a:pt x="306" y="1866"/>
                </a:lnTo>
                <a:lnTo>
                  <a:pt x="77" y="1992"/>
                </a:lnTo>
                <a:lnTo>
                  <a:pt x="400" y="2178"/>
                </a:lnTo>
                <a:lnTo>
                  <a:pt x="636" y="2057"/>
                </a:lnTo>
                <a:lnTo>
                  <a:pt x="755" y="2124"/>
                </a:lnTo>
                <a:lnTo>
                  <a:pt x="354" y="2343"/>
                </a:lnTo>
                <a:lnTo>
                  <a:pt x="679" y="2529"/>
                </a:lnTo>
                <a:lnTo>
                  <a:pt x="1085" y="2315"/>
                </a:lnTo>
                <a:lnTo>
                  <a:pt x="1306" y="2433"/>
                </a:lnTo>
                <a:lnTo>
                  <a:pt x="1306" y="2780"/>
                </a:lnTo>
                <a:lnTo>
                  <a:pt x="836" y="2944"/>
                </a:lnTo>
                <a:lnTo>
                  <a:pt x="1306" y="3143"/>
                </a:lnTo>
                <a:lnTo>
                  <a:pt x="1306" y="3460"/>
                </a:lnTo>
                <a:lnTo>
                  <a:pt x="1085" y="3588"/>
                </a:lnTo>
                <a:lnTo>
                  <a:pt x="678" y="3373"/>
                </a:lnTo>
                <a:lnTo>
                  <a:pt x="354" y="3560"/>
                </a:lnTo>
                <a:lnTo>
                  <a:pt x="755" y="3778"/>
                </a:lnTo>
                <a:lnTo>
                  <a:pt x="636" y="3846"/>
                </a:lnTo>
                <a:lnTo>
                  <a:pt x="400" y="3724"/>
                </a:lnTo>
                <a:lnTo>
                  <a:pt x="77" y="3910"/>
                </a:lnTo>
                <a:lnTo>
                  <a:pt x="306" y="4036"/>
                </a:lnTo>
                <a:lnTo>
                  <a:pt x="69" y="4172"/>
                </a:lnTo>
                <a:lnTo>
                  <a:pt x="0" y="4427"/>
                </a:lnTo>
                <a:lnTo>
                  <a:pt x="255" y="4494"/>
                </a:lnTo>
                <a:lnTo>
                  <a:pt x="494" y="4358"/>
                </a:lnTo>
                <a:lnTo>
                  <a:pt x="488" y="4619"/>
                </a:lnTo>
                <a:lnTo>
                  <a:pt x="811" y="4434"/>
                </a:lnTo>
                <a:lnTo>
                  <a:pt x="823" y="4169"/>
                </a:lnTo>
                <a:lnTo>
                  <a:pt x="941" y="4100"/>
                </a:lnTo>
                <a:lnTo>
                  <a:pt x="931" y="4555"/>
                </a:lnTo>
                <a:lnTo>
                  <a:pt x="1254" y="4369"/>
                </a:lnTo>
                <a:lnTo>
                  <a:pt x="1272" y="3910"/>
                </a:lnTo>
                <a:lnTo>
                  <a:pt x="1472" y="3796"/>
                </a:lnTo>
                <a:lnTo>
                  <a:pt x="1780" y="3973"/>
                </a:lnTo>
                <a:lnTo>
                  <a:pt x="1691" y="4442"/>
                </a:lnTo>
                <a:lnTo>
                  <a:pt x="2084" y="4148"/>
                </a:lnTo>
                <a:lnTo>
                  <a:pt x="2380" y="4317"/>
                </a:lnTo>
                <a:lnTo>
                  <a:pt x="2380" y="4548"/>
                </a:lnTo>
                <a:lnTo>
                  <a:pt x="1990" y="4791"/>
                </a:lnTo>
                <a:lnTo>
                  <a:pt x="1990" y="5164"/>
                </a:lnTo>
                <a:lnTo>
                  <a:pt x="2380" y="4927"/>
                </a:lnTo>
                <a:lnTo>
                  <a:pt x="2380" y="5063"/>
                </a:lnTo>
                <a:lnTo>
                  <a:pt x="2156" y="5206"/>
                </a:lnTo>
                <a:lnTo>
                  <a:pt x="2156" y="5579"/>
                </a:lnTo>
                <a:lnTo>
                  <a:pt x="2380" y="5443"/>
                </a:lnTo>
                <a:lnTo>
                  <a:pt x="2380" y="5717"/>
                </a:lnTo>
                <a:lnTo>
                  <a:pt x="2567" y="5902"/>
                </a:lnTo>
                <a:lnTo>
                  <a:pt x="2754" y="5717"/>
                </a:lnTo>
                <a:lnTo>
                  <a:pt x="2754" y="5443"/>
                </a:lnTo>
                <a:lnTo>
                  <a:pt x="2979" y="5579"/>
                </a:lnTo>
                <a:lnTo>
                  <a:pt x="2979" y="5206"/>
                </a:lnTo>
                <a:lnTo>
                  <a:pt x="2754" y="5063"/>
                </a:lnTo>
                <a:lnTo>
                  <a:pt x="2754" y="4927"/>
                </a:lnTo>
                <a:lnTo>
                  <a:pt x="3144" y="5164"/>
                </a:lnTo>
                <a:lnTo>
                  <a:pt x="3144" y="4791"/>
                </a:lnTo>
                <a:lnTo>
                  <a:pt x="2754" y="4548"/>
                </a:lnTo>
                <a:lnTo>
                  <a:pt x="2754" y="4336"/>
                </a:lnTo>
                <a:lnTo>
                  <a:pt x="3071" y="4154"/>
                </a:lnTo>
                <a:lnTo>
                  <a:pt x="3421" y="4454"/>
                </a:lnTo>
                <a:lnTo>
                  <a:pt x="3364" y="3986"/>
                </a:lnTo>
                <a:lnTo>
                  <a:pt x="3680" y="3804"/>
                </a:lnTo>
                <a:lnTo>
                  <a:pt x="3863" y="3912"/>
                </a:lnTo>
                <a:lnTo>
                  <a:pt x="3880" y="4369"/>
                </a:lnTo>
                <a:lnTo>
                  <a:pt x="4203" y="4555"/>
                </a:lnTo>
                <a:lnTo>
                  <a:pt x="4193" y="4101"/>
                </a:lnTo>
                <a:lnTo>
                  <a:pt x="4311" y="4169"/>
                </a:lnTo>
                <a:lnTo>
                  <a:pt x="4323" y="4434"/>
                </a:lnTo>
                <a:lnTo>
                  <a:pt x="4647" y="4620"/>
                </a:lnTo>
                <a:lnTo>
                  <a:pt x="4641" y="4358"/>
                </a:lnTo>
                <a:lnTo>
                  <a:pt x="4880" y="4495"/>
                </a:lnTo>
                <a:lnTo>
                  <a:pt x="5135" y="4427"/>
                </a:lnTo>
                <a:lnTo>
                  <a:pt x="5066" y="4173"/>
                </a:lnTo>
                <a:close/>
                <a:moveTo>
                  <a:pt x="2754" y="1987"/>
                </a:moveTo>
                <a:lnTo>
                  <a:pt x="2754" y="1987"/>
                </a:lnTo>
                <a:lnTo>
                  <a:pt x="3297" y="2299"/>
                </a:lnTo>
                <a:lnTo>
                  <a:pt x="2969" y="2478"/>
                </a:lnTo>
                <a:lnTo>
                  <a:pt x="2754" y="2354"/>
                </a:lnTo>
                <a:lnTo>
                  <a:pt x="2754" y="1987"/>
                </a:lnTo>
                <a:close/>
                <a:moveTo>
                  <a:pt x="2381" y="2004"/>
                </a:moveTo>
                <a:lnTo>
                  <a:pt x="2381" y="2371"/>
                </a:lnTo>
                <a:lnTo>
                  <a:pt x="2332" y="2399"/>
                </a:lnTo>
                <a:lnTo>
                  <a:pt x="2183" y="2484"/>
                </a:lnTo>
                <a:lnTo>
                  <a:pt x="1855" y="2306"/>
                </a:lnTo>
                <a:lnTo>
                  <a:pt x="2381" y="2004"/>
                </a:lnTo>
                <a:close/>
                <a:moveTo>
                  <a:pt x="1644" y="2617"/>
                </a:moveTo>
                <a:lnTo>
                  <a:pt x="1964" y="2788"/>
                </a:lnTo>
                <a:lnTo>
                  <a:pt x="1964" y="3082"/>
                </a:lnTo>
                <a:lnTo>
                  <a:pt x="1644" y="3266"/>
                </a:lnTo>
                <a:lnTo>
                  <a:pt x="1644" y="2617"/>
                </a:lnTo>
                <a:close/>
                <a:moveTo>
                  <a:pt x="2380" y="3929"/>
                </a:moveTo>
                <a:lnTo>
                  <a:pt x="2380" y="3929"/>
                </a:lnTo>
                <a:lnTo>
                  <a:pt x="1810" y="3601"/>
                </a:lnTo>
                <a:lnTo>
                  <a:pt x="2129" y="3418"/>
                </a:lnTo>
                <a:lnTo>
                  <a:pt x="2380" y="3562"/>
                </a:lnTo>
                <a:lnTo>
                  <a:pt x="2380" y="3929"/>
                </a:lnTo>
                <a:close/>
                <a:moveTo>
                  <a:pt x="2582" y="3297"/>
                </a:moveTo>
                <a:lnTo>
                  <a:pt x="2582" y="3297"/>
                </a:lnTo>
                <a:lnTo>
                  <a:pt x="2439" y="3215"/>
                </a:lnTo>
                <a:lnTo>
                  <a:pt x="2295" y="3132"/>
                </a:lnTo>
                <a:lnTo>
                  <a:pt x="2295" y="2801"/>
                </a:lnTo>
                <a:lnTo>
                  <a:pt x="2467" y="2703"/>
                </a:lnTo>
                <a:lnTo>
                  <a:pt x="2582" y="2636"/>
                </a:lnTo>
                <a:lnTo>
                  <a:pt x="2870" y="2801"/>
                </a:lnTo>
                <a:lnTo>
                  <a:pt x="2870" y="3132"/>
                </a:lnTo>
                <a:lnTo>
                  <a:pt x="2727" y="3215"/>
                </a:lnTo>
                <a:lnTo>
                  <a:pt x="2582" y="3297"/>
                </a:lnTo>
                <a:close/>
                <a:moveTo>
                  <a:pt x="2754" y="3580"/>
                </a:moveTo>
                <a:lnTo>
                  <a:pt x="2754" y="3580"/>
                </a:lnTo>
                <a:lnTo>
                  <a:pt x="3029" y="3423"/>
                </a:lnTo>
                <a:lnTo>
                  <a:pt x="3344" y="3608"/>
                </a:lnTo>
                <a:lnTo>
                  <a:pt x="2754" y="3946"/>
                </a:lnTo>
                <a:lnTo>
                  <a:pt x="2754" y="3580"/>
                </a:lnTo>
                <a:close/>
                <a:moveTo>
                  <a:pt x="3521" y="3279"/>
                </a:moveTo>
                <a:lnTo>
                  <a:pt x="3203" y="3092"/>
                </a:lnTo>
                <a:lnTo>
                  <a:pt x="3203" y="2775"/>
                </a:lnTo>
                <a:lnTo>
                  <a:pt x="3521" y="2602"/>
                </a:lnTo>
                <a:lnTo>
                  <a:pt x="3521" y="327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latin typeface="方正黑体简体" panose="02010601030101010101" pitchFamily="2" charset="-122"/>
              <a:ea typeface="方正黑体简体" panose="02010601030101010101" pitchFamily="2" charset="-122"/>
            </a:endParaRPr>
          </a:p>
        </p:txBody>
      </p:sp>
      <p:sp>
        <p:nvSpPr>
          <p:cNvPr id="46" name="雪花">
            <a:extLst>
              <a:ext uri="{FF2B5EF4-FFF2-40B4-BE49-F238E27FC236}">
                <a16:creationId xmlns:a16="http://schemas.microsoft.com/office/drawing/2014/main" id="{A7859FFB-AFF7-4622-AD5F-7E4C7C28C343}"/>
              </a:ext>
            </a:extLst>
          </p:cNvPr>
          <p:cNvSpPr/>
          <p:nvPr/>
        </p:nvSpPr>
        <p:spPr bwMode="auto">
          <a:xfrm>
            <a:off x="3139994" y="4877862"/>
            <a:ext cx="441960" cy="441960"/>
          </a:xfrm>
          <a:custGeom>
            <a:avLst/>
            <a:gdLst>
              <a:gd name="T0" fmla="*/ 2147483646 w 5135"/>
              <a:gd name="T1" fmla="*/ 2147483646 h 5902"/>
              <a:gd name="T2" fmla="*/ 2147483646 w 5135"/>
              <a:gd name="T3" fmla="*/ 2147483646 h 5902"/>
              <a:gd name="T4" fmla="*/ 2147483646 w 5135"/>
              <a:gd name="T5" fmla="*/ 2147483646 h 5902"/>
              <a:gd name="T6" fmla="*/ 2147483646 w 5135"/>
              <a:gd name="T7" fmla="*/ 2147483646 h 5902"/>
              <a:gd name="T8" fmla="*/ 2147483646 w 5135"/>
              <a:gd name="T9" fmla="*/ 2147483646 h 5902"/>
              <a:gd name="T10" fmla="*/ 2147483646 w 5135"/>
              <a:gd name="T11" fmla="*/ 2147483646 h 5902"/>
              <a:gd name="T12" fmla="*/ 2147483646 w 5135"/>
              <a:gd name="T13" fmla="*/ 2147483646 h 5902"/>
              <a:gd name="T14" fmla="*/ 2147483646 w 5135"/>
              <a:gd name="T15" fmla="*/ 2147483646 h 5902"/>
              <a:gd name="T16" fmla="*/ 2147483646 w 5135"/>
              <a:gd name="T17" fmla="*/ 2147483646 h 5902"/>
              <a:gd name="T18" fmla="*/ 2147483646 w 5135"/>
              <a:gd name="T19" fmla="*/ 2147483646 h 5902"/>
              <a:gd name="T20" fmla="*/ 2147483646 w 5135"/>
              <a:gd name="T21" fmla="*/ 2147483646 h 5902"/>
              <a:gd name="T22" fmla="*/ 2147483646 w 5135"/>
              <a:gd name="T23" fmla="*/ 0 h 5902"/>
              <a:gd name="T24" fmla="*/ 2147483646 w 5135"/>
              <a:gd name="T25" fmla="*/ 2147483646 h 5902"/>
              <a:gd name="T26" fmla="*/ 2147483646 w 5135"/>
              <a:gd name="T27" fmla="*/ 2147483646 h 5902"/>
              <a:gd name="T28" fmla="*/ 2147483646 w 5135"/>
              <a:gd name="T29" fmla="*/ 2147483646 h 5902"/>
              <a:gd name="T30" fmla="*/ 2147483646 w 5135"/>
              <a:gd name="T31" fmla="*/ 2147483646 h 5902"/>
              <a:gd name="T32" fmla="*/ 2147483646 w 5135"/>
              <a:gd name="T33" fmla="*/ 2147483646 h 5902"/>
              <a:gd name="T34" fmla="*/ 0 w 5135"/>
              <a:gd name="T35" fmla="*/ 2147483646 h 5902"/>
              <a:gd name="T36" fmla="*/ 2147483646 w 5135"/>
              <a:gd name="T37" fmla="*/ 2147483646 h 5902"/>
              <a:gd name="T38" fmla="*/ 2147483646 w 5135"/>
              <a:gd name="T39" fmla="*/ 2147483646 h 5902"/>
              <a:gd name="T40" fmla="*/ 2147483646 w 5135"/>
              <a:gd name="T41" fmla="*/ 2147483646 h 5902"/>
              <a:gd name="T42" fmla="*/ 2147483646 w 5135"/>
              <a:gd name="T43" fmla="*/ 2147483646 h 5902"/>
              <a:gd name="T44" fmla="*/ 2147483646 w 5135"/>
              <a:gd name="T45" fmla="*/ 2147483646 h 5902"/>
              <a:gd name="T46" fmla="*/ 0 w 5135"/>
              <a:gd name="T47" fmla="*/ 2147483646 h 5902"/>
              <a:gd name="T48" fmla="*/ 2147483646 w 5135"/>
              <a:gd name="T49" fmla="*/ 2147483646 h 5902"/>
              <a:gd name="T50" fmla="*/ 2147483646 w 5135"/>
              <a:gd name="T51" fmla="*/ 2147483646 h 5902"/>
              <a:gd name="T52" fmla="*/ 2147483646 w 5135"/>
              <a:gd name="T53" fmla="*/ 2147483646 h 5902"/>
              <a:gd name="T54" fmla="*/ 2147483646 w 5135"/>
              <a:gd name="T55" fmla="*/ 2147483646 h 5902"/>
              <a:gd name="T56" fmla="*/ 2147483646 w 5135"/>
              <a:gd name="T57" fmla="*/ 2147483646 h 5902"/>
              <a:gd name="T58" fmla="*/ 2147483646 w 5135"/>
              <a:gd name="T59" fmla="*/ 2147483646 h 5902"/>
              <a:gd name="T60" fmla="*/ 2147483646 w 5135"/>
              <a:gd name="T61" fmla="*/ 2147483646 h 5902"/>
              <a:gd name="T62" fmla="*/ 2147483646 w 5135"/>
              <a:gd name="T63" fmla="*/ 2147483646 h 5902"/>
              <a:gd name="T64" fmla="*/ 2147483646 w 5135"/>
              <a:gd name="T65" fmla="*/ 2147483646 h 5902"/>
              <a:gd name="T66" fmla="*/ 2147483646 w 5135"/>
              <a:gd name="T67" fmla="*/ 2147483646 h 5902"/>
              <a:gd name="T68" fmla="*/ 2147483646 w 5135"/>
              <a:gd name="T69" fmla="*/ 2147483646 h 5902"/>
              <a:gd name="T70" fmla="*/ 2147483646 w 5135"/>
              <a:gd name="T71" fmla="*/ 2147483646 h 5902"/>
              <a:gd name="T72" fmla="*/ 2147483646 w 5135"/>
              <a:gd name="T73" fmla="*/ 2147483646 h 5902"/>
              <a:gd name="T74" fmla="*/ 2147483646 w 5135"/>
              <a:gd name="T75" fmla="*/ 2147483646 h 5902"/>
              <a:gd name="T76" fmla="*/ 2147483646 w 5135"/>
              <a:gd name="T77" fmla="*/ 2147483646 h 5902"/>
              <a:gd name="T78" fmla="*/ 2147483646 w 5135"/>
              <a:gd name="T79" fmla="*/ 2147483646 h 5902"/>
              <a:gd name="T80" fmla="*/ 2147483646 w 5135"/>
              <a:gd name="T81" fmla="*/ 2147483646 h 5902"/>
              <a:gd name="T82" fmla="*/ 2147483646 w 5135"/>
              <a:gd name="T83" fmla="*/ 2147483646 h 5902"/>
              <a:gd name="T84" fmla="*/ 2147483646 w 5135"/>
              <a:gd name="T85" fmla="*/ 2147483646 h 5902"/>
              <a:gd name="T86" fmla="*/ 2147483646 w 5135"/>
              <a:gd name="T87" fmla="*/ 2147483646 h 5902"/>
              <a:gd name="T88" fmla="*/ 2147483646 w 5135"/>
              <a:gd name="T89" fmla="*/ 2147483646 h 5902"/>
              <a:gd name="T90" fmla="*/ 2147483646 w 5135"/>
              <a:gd name="T91" fmla="*/ 2147483646 h 5902"/>
              <a:gd name="T92" fmla="*/ 2147483646 w 5135"/>
              <a:gd name="T93" fmla="*/ 2147483646 h 5902"/>
              <a:gd name="T94" fmla="*/ 2147483646 w 5135"/>
              <a:gd name="T95" fmla="*/ 2147483646 h 5902"/>
              <a:gd name="T96" fmla="*/ 2147483646 w 5135"/>
              <a:gd name="T97" fmla="*/ 2147483646 h 5902"/>
              <a:gd name="T98" fmla="*/ 2147483646 w 5135"/>
              <a:gd name="T99" fmla="*/ 2147483646 h 5902"/>
              <a:gd name="T100" fmla="*/ 2147483646 w 5135"/>
              <a:gd name="T101" fmla="*/ 2147483646 h 5902"/>
              <a:gd name="T102" fmla="*/ 2147483646 w 5135"/>
              <a:gd name="T103" fmla="*/ 2147483646 h 59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35" h="5902">
                <a:moveTo>
                  <a:pt x="5066" y="4173"/>
                </a:moveTo>
                <a:lnTo>
                  <a:pt x="4828" y="4036"/>
                </a:lnTo>
                <a:lnTo>
                  <a:pt x="5058" y="3910"/>
                </a:lnTo>
                <a:lnTo>
                  <a:pt x="4735" y="3725"/>
                </a:lnTo>
                <a:lnTo>
                  <a:pt x="4498" y="3846"/>
                </a:lnTo>
                <a:lnTo>
                  <a:pt x="4379" y="3779"/>
                </a:lnTo>
                <a:lnTo>
                  <a:pt x="4780" y="3561"/>
                </a:lnTo>
                <a:lnTo>
                  <a:pt x="4457" y="3375"/>
                </a:lnTo>
                <a:lnTo>
                  <a:pt x="4049" y="3588"/>
                </a:lnTo>
                <a:lnTo>
                  <a:pt x="3859" y="3477"/>
                </a:lnTo>
                <a:lnTo>
                  <a:pt x="3859" y="3121"/>
                </a:lnTo>
                <a:lnTo>
                  <a:pt x="4297" y="2969"/>
                </a:lnTo>
                <a:lnTo>
                  <a:pt x="3859" y="2783"/>
                </a:lnTo>
                <a:lnTo>
                  <a:pt x="3859" y="2417"/>
                </a:lnTo>
                <a:lnTo>
                  <a:pt x="4049" y="2315"/>
                </a:lnTo>
                <a:lnTo>
                  <a:pt x="4457" y="2529"/>
                </a:lnTo>
                <a:lnTo>
                  <a:pt x="4780" y="2343"/>
                </a:lnTo>
                <a:lnTo>
                  <a:pt x="4379" y="2124"/>
                </a:lnTo>
                <a:lnTo>
                  <a:pt x="4498" y="2057"/>
                </a:lnTo>
                <a:lnTo>
                  <a:pt x="4735" y="2178"/>
                </a:lnTo>
                <a:lnTo>
                  <a:pt x="5058" y="1993"/>
                </a:lnTo>
                <a:lnTo>
                  <a:pt x="4828" y="1866"/>
                </a:lnTo>
                <a:lnTo>
                  <a:pt x="5067" y="1730"/>
                </a:lnTo>
                <a:lnTo>
                  <a:pt x="5135" y="1475"/>
                </a:lnTo>
                <a:lnTo>
                  <a:pt x="4880" y="1408"/>
                </a:lnTo>
                <a:lnTo>
                  <a:pt x="4641" y="1545"/>
                </a:lnTo>
                <a:lnTo>
                  <a:pt x="4647" y="1283"/>
                </a:lnTo>
                <a:lnTo>
                  <a:pt x="4323" y="1470"/>
                </a:lnTo>
                <a:lnTo>
                  <a:pt x="4312" y="1735"/>
                </a:lnTo>
                <a:lnTo>
                  <a:pt x="4193" y="1802"/>
                </a:lnTo>
                <a:lnTo>
                  <a:pt x="4203" y="1347"/>
                </a:lnTo>
                <a:lnTo>
                  <a:pt x="3880" y="1534"/>
                </a:lnTo>
                <a:lnTo>
                  <a:pt x="3863" y="1992"/>
                </a:lnTo>
                <a:lnTo>
                  <a:pt x="3646" y="2110"/>
                </a:lnTo>
                <a:lnTo>
                  <a:pt x="3353" y="1942"/>
                </a:lnTo>
                <a:lnTo>
                  <a:pt x="3444" y="1471"/>
                </a:lnTo>
                <a:lnTo>
                  <a:pt x="3048" y="1767"/>
                </a:lnTo>
                <a:lnTo>
                  <a:pt x="2754" y="1598"/>
                </a:lnTo>
                <a:lnTo>
                  <a:pt x="2754" y="1355"/>
                </a:lnTo>
                <a:lnTo>
                  <a:pt x="3144" y="1111"/>
                </a:lnTo>
                <a:lnTo>
                  <a:pt x="3144" y="740"/>
                </a:lnTo>
                <a:lnTo>
                  <a:pt x="2754" y="976"/>
                </a:lnTo>
                <a:lnTo>
                  <a:pt x="2754" y="839"/>
                </a:lnTo>
                <a:lnTo>
                  <a:pt x="2979" y="696"/>
                </a:lnTo>
                <a:lnTo>
                  <a:pt x="2979" y="325"/>
                </a:lnTo>
                <a:lnTo>
                  <a:pt x="2754" y="460"/>
                </a:lnTo>
                <a:lnTo>
                  <a:pt x="2754" y="186"/>
                </a:lnTo>
                <a:lnTo>
                  <a:pt x="2567" y="0"/>
                </a:lnTo>
                <a:lnTo>
                  <a:pt x="2381" y="186"/>
                </a:lnTo>
                <a:lnTo>
                  <a:pt x="2381" y="460"/>
                </a:lnTo>
                <a:lnTo>
                  <a:pt x="2156" y="325"/>
                </a:lnTo>
                <a:lnTo>
                  <a:pt x="2156" y="696"/>
                </a:lnTo>
                <a:lnTo>
                  <a:pt x="2381" y="839"/>
                </a:lnTo>
                <a:lnTo>
                  <a:pt x="2381" y="976"/>
                </a:lnTo>
                <a:lnTo>
                  <a:pt x="1990" y="740"/>
                </a:lnTo>
                <a:lnTo>
                  <a:pt x="1990" y="1111"/>
                </a:lnTo>
                <a:lnTo>
                  <a:pt x="2381" y="1355"/>
                </a:lnTo>
                <a:lnTo>
                  <a:pt x="2381" y="1615"/>
                </a:lnTo>
                <a:lnTo>
                  <a:pt x="2091" y="1782"/>
                </a:lnTo>
                <a:lnTo>
                  <a:pt x="1714" y="1458"/>
                </a:lnTo>
                <a:lnTo>
                  <a:pt x="1774" y="1963"/>
                </a:lnTo>
                <a:lnTo>
                  <a:pt x="1506" y="2118"/>
                </a:lnTo>
                <a:lnTo>
                  <a:pt x="1272" y="1992"/>
                </a:lnTo>
                <a:lnTo>
                  <a:pt x="1254" y="1534"/>
                </a:lnTo>
                <a:lnTo>
                  <a:pt x="931" y="1347"/>
                </a:lnTo>
                <a:lnTo>
                  <a:pt x="943" y="1802"/>
                </a:lnTo>
                <a:lnTo>
                  <a:pt x="823" y="1734"/>
                </a:lnTo>
                <a:lnTo>
                  <a:pt x="811" y="1470"/>
                </a:lnTo>
                <a:lnTo>
                  <a:pt x="488" y="1283"/>
                </a:lnTo>
                <a:lnTo>
                  <a:pt x="494" y="1544"/>
                </a:lnTo>
                <a:lnTo>
                  <a:pt x="256" y="1408"/>
                </a:lnTo>
                <a:lnTo>
                  <a:pt x="0" y="1475"/>
                </a:lnTo>
                <a:lnTo>
                  <a:pt x="69" y="1729"/>
                </a:lnTo>
                <a:lnTo>
                  <a:pt x="306" y="1866"/>
                </a:lnTo>
                <a:lnTo>
                  <a:pt x="77" y="1992"/>
                </a:lnTo>
                <a:lnTo>
                  <a:pt x="400" y="2178"/>
                </a:lnTo>
                <a:lnTo>
                  <a:pt x="636" y="2057"/>
                </a:lnTo>
                <a:lnTo>
                  <a:pt x="755" y="2124"/>
                </a:lnTo>
                <a:lnTo>
                  <a:pt x="354" y="2343"/>
                </a:lnTo>
                <a:lnTo>
                  <a:pt x="679" y="2529"/>
                </a:lnTo>
                <a:lnTo>
                  <a:pt x="1085" y="2315"/>
                </a:lnTo>
                <a:lnTo>
                  <a:pt x="1306" y="2433"/>
                </a:lnTo>
                <a:lnTo>
                  <a:pt x="1306" y="2780"/>
                </a:lnTo>
                <a:lnTo>
                  <a:pt x="836" y="2944"/>
                </a:lnTo>
                <a:lnTo>
                  <a:pt x="1306" y="3143"/>
                </a:lnTo>
                <a:lnTo>
                  <a:pt x="1306" y="3460"/>
                </a:lnTo>
                <a:lnTo>
                  <a:pt x="1085" y="3588"/>
                </a:lnTo>
                <a:lnTo>
                  <a:pt x="678" y="3373"/>
                </a:lnTo>
                <a:lnTo>
                  <a:pt x="354" y="3560"/>
                </a:lnTo>
                <a:lnTo>
                  <a:pt x="755" y="3778"/>
                </a:lnTo>
                <a:lnTo>
                  <a:pt x="636" y="3846"/>
                </a:lnTo>
                <a:lnTo>
                  <a:pt x="400" y="3724"/>
                </a:lnTo>
                <a:lnTo>
                  <a:pt x="77" y="3910"/>
                </a:lnTo>
                <a:lnTo>
                  <a:pt x="306" y="4036"/>
                </a:lnTo>
                <a:lnTo>
                  <a:pt x="69" y="4172"/>
                </a:lnTo>
                <a:lnTo>
                  <a:pt x="0" y="4427"/>
                </a:lnTo>
                <a:lnTo>
                  <a:pt x="255" y="4494"/>
                </a:lnTo>
                <a:lnTo>
                  <a:pt x="494" y="4358"/>
                </a:lnTo>
                <a:lnTo>
                  <a:pt x="488" y="4619"/>
                </a:lnTo>
                <a:lnTo>
                  <a:pt x="811" y="4434"/>
                </a:lnTo>
                <a:lnTo>
                  <a:pt x="823" y="4169"/>
                </a:lnTo>
                <a:lnTo>
                  <a:pt x="941" y="4100"/>
                </a:lnTo>
                <a:lnTo>
                  <a:pt x="931" y="4555"/>
                </a:lnTo>
                <a:lnTo>
                  <a:pt x="1254" y="4369"/>
                </a:lnTo>
                <a:lnTo>
                  <a:pt x="1272" y="3910"/>
                </a:lnTo>
                <a:lnTo>
                  <a:pt x="1472" y="3796"/>
                </a:lnTo>
                <a:lnTo>
                  <a:pt x="1780" y="3973"/>
                </a:lnTo>
                <a:lnTo>
                  <a:pt x="1691" y="4442"/>
                </a:lnTo>
                <a:lnTo>
                  <a:pt x="2084" y="4148"/>
                </a:lnTo>
                <a:lnTo>
                  <a:pt x="2380" y="4317"/>
                </a:lnTo>
                <a:lnTo>
                  <a:pt x="2380" y="4548"/>
                </a:lnTo>
                <a:lnTo>
                  <a:pt x="1990" y="4791"/>
                </a:lnTo>
                <a:lnTo>
                  <a:pt x="1990" y="5164"/>
                </a:lnTo>
                <a:lnTo>
                  <a:pt x="2380" y="4927"/>
                </a:lnTo>
                <a:lnTo>
                  <a:pt x="2380" y="5063"/>
                </a:lnTo>
                <a:lnTo>
                  <a:pt x="2156" y="5206"/>
                </a:lnTo>
                <a:lnTo>
                  <a:pt x="2156" y="5579"/>
                </a:lnTo>
                <a:lnTo>
                  <a:pt x="2380" y="5443"/>
                </a:lnTo>
                <a:lnTo>
                  <a:pt x="2380" y="5717"/>
                </a:lnTo>
                <a:lnTo>
                  <a:pt x="2567" y="5902"/>
                </a:lnTo>
                <a:lnTo>
                  <a:pt x="2754" y="5717"/>
                </a:lnTo>
                <a:lnTo>
                  <a:pt x="2754" y="5443"/>
                </a:lnTo>
                <a:lnTo>
                  <a:pt x="2979" y="5579"/>
                </a:lnTo>
                <a:lnTo>
                  <a:pt x="2979" y="5206"/>
                </a:lnTo>
                <a:lnTo>
                  <a:pt x="2754" y="5063"/>
                </a:lnTo>
                <a:lnTo>
                  <a:pt x="2754" y="4927"/>
                </a:lnTo>
                <a:lnTo>
                  <a:pt x="3144" y="5164"/>
                </a:lnTo>
                <a:lnTo>
                  <a:pt x="3144" y="4791"/>
                </a:lnTo>
                <a:lnTo>
                  <a:pt x="2754" y="4548"/>
                </a:lnTo>
                <a:lnTo>
                  <a:pt x="2754" y="4336"/>
                </a:lnTo>
                <a:lnTo>
                  <a:pt x="3071" y="4154"/>
                </a:lnTo>
                <a:lnTo>
                  <a:pt x="3421" y="4454"/>
                </a:lnTo>
                <a:lnTo>
                  <a:pt x="3364" y="3986"/>
                </a:lnTo>
                <a:lnTo>
                  <a:pt x="3680" y="3804"/>
                </a:lnTo>
                <a:lnTo>
                  <a:pt x="3863" y="3912"/>
                </a:lnTo>
                <a:lnTo>
                  <a:pt x="3880" y="4369"/>
                </a:lnTo>
                <a:lnTo>
                  <a:pt x="4203" y="4555"/>
                </a:lnTo>
                <a:lnTo>
                  <a:pt x="4193" y="4101"/>
                </a:lnTo>
                <a:lnTo>
                  <a:pt x="4311" y="4169"/>
                </a:lnTo>
                <a:lnTo>
                  <a:pt x="4323" y="4434"/>
                </a:lnTo>
                <a:lnTo>
                  <a:pt x="4647" y="4620"/>
                </a:lnTo>
                <a:lnTo>
                  <a:pt x="4641" y="4358"/>
                </a:lnTo>
                <a:lnTo>
                  <a:pt x="4880" y="4495"/>
                </a:lnTo>
                <a:lnTo>
                  <a:pt x="5135" y="4427"/>
                </a:lnTo>
                <a:lnTo>
                  <a:pt x="5066" y="4173"/>
                </a:lnTo>
                <a:close/>
                <a:moveTo>
                  <a:pt x="2754" y="1987"/>
                </a:moveTo>
                <a:lnTo>
                  <a:pt x="2754" y="1987"/>
                </a:lnTo>
                <a:lnTo>
                  <a:pt x="3297" y="2299"/>
                </a:lnTo>
                <a:lnTo>
                  <a:pt x="2969" y="2478"/>
                </a:lnTo>
                <a:lnTo>
                  <a:pt x="2754" y="2354"/>
                </a:lnTo>
                <a:lnTo>
                  <a:pt x="2754" y="1987"/>
                </a:lnTo>
                <a:close/>
                <a:moveTo>
                  <a:pt x="2381" y="2004"/>
                </a:moveTo>
                <a:lnTo>
                  <a:pt x="2381" y="2371"/>
                </a:lnTo>
                <a:lnTo>
                  <a:pt x="2332" y="2399"/>
                </a:lnTo>
                <a:lnTo>
                  <a:pt x="2183" y="2484"/>
                </a:lnTo>
                <a:lnTo>
                  <a:pt x="1855" y="2306"/>
                </a:lnTo>
                <a:lnTo>
                  <a:pt x="2381" y="2004"/>
                </a:lnTo>
                <a:close/>
                <a:moveTo>
                  <a:pt x="1644" y="2617"/>
                </a:moveTo>
                <a:lnTo>
                  <a:pt x="1964" y="2788"/>
                </a:lnTo>
                <a:lnTo>
                  <a:pt x="1964" y="3082"/>
                </a:lnTo>
                <a:lnTo>
                  <a:pt x="1644" y="3266"/>
                </a:lnTo>
                <a:lnTo>
                  <a:pt x="1644" y="2617"/>
                </a:lnTo>
                <a:close/>
                <a:moveTo>
                  <a:pt x="2380" y="3929"/>
                </a:moveTo>
                <a:lnTo>
                  <a:pt x="2380" y="3929"/>
                </a:lnTo>
                <a:lnTo>
                  <a:pt x="1810" y="3601"/>
                </a:lnTo>
                <a:lnTo>
                  <a:pt x="2129" y="3418"/>
                </a:lnTo>
                <a:lnTo>
                  <a:pt x="2380" y="3562"/>
                </a:lnTo>
                <a:lnTo>
                  <a:pt x="2380" y="3929"/>
                </a:lnTo>
                <a:close/>
                <a:moveTo>
                  <a:pt x="2582" y="3297"/>
                </a:moveTo>
                <a:lnTo>
                  <a:pt x="2582" y="3297"/>
                </a:lnTo>
                <a:lnTo>
                  <a:pt x="2439" y="3215"/>
                </a:lnTo>
                <a:lnTo>
                  <a:pt x="2295" y="3132"/>
                </a:lnTo>
                <a:lnTo>
                  <a:pt x="2295" y="2801"/>
                </a:lnTo>
                <a:lnTo>
                  <a:pt x="2467" y="2703"/>
                </a:lnTo>
                <a:lnTo>
                  <a:pt x="2582" y="2636"/>
                </a:lnTo>
                <a:lnTo>
                  <a:pt x="2870" y="2801"/>
                </a:lnTo>
                <a:lnTo>
                  <a:pt x="2870" y="3132"/>
                </a:lnTo>
                <a:lnTo>
                  <a:pt x="2727" y="3215"/>
                </a:lnTo>
                <a:lnTo>
                  <a:pt x="2582" y="3297"/>
                </a:lnTo>
                <a:close/>
                <a:moveTo>
                  <a:pt x="2754" y="3580"/>
                </a:moveTo>
                <a:lnTo>
                  <a:pt x="2754" y="3580"/>
                </a:lnTo>
                <a:lnTo>
                  <a:pt x="3029" y="3423"/>
                </a:lnTo>
                <a:lnTo>
                  <a:pt x="3344" y="3608"/>
                </a:lnTo>
                <a:lnTo>
                  <a:pt x="2754" y="3946"/>
                </a:lnTo>
                <a:lnTo>
                  <a:pt x="2754" y="3580"/>
                </a:lnTo>
                <a:close/>
                <a:moveTo>
                  <a:pt x="3521" y="3279"/>
                </a:moveTo>
                <a:lnTo>
                  <a:pt x="3203" y="3092"/>
                </a:lnTo>
                <a:lnTo>
                  <a:pt x="3203" y="2775"/>
                </a:lnTo>
                <a:lnTo>
                  <a:pt x="3521" y="2602"/>
                </a:lnTo>
                <a:lnTo>
                  <a:pt x="3521" y="327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latin typeface="方正黑体简体" panose="02010601030101010101" pitchFamily="2" charset="-122"/>
              <a:ea typeface="方正黑体简体" panose="02010601030101010101" pitchFamily="2" charset="-122"/>
            </a:endParaRPr>
          </a:p>
        </p:txBody>
      </p:sp>
      <p:sp>
        <p:nvSpPr>
          <p:cNvPr id="47" name="雪花">
            <a:extLst>
              <a:ext uri="{FF2B5EF4-FFF2-40B4-BE49-F238E27FC236}">
                <a16:creationId xmlns:a16="http://schemas.microsoft.com/office/drawing/2014/main" id="{A7859FFB-AFF7-4622-AD5F-7E4C7C28C343}"/>
              </a:ext>
            </a:extLst>
          </p:cNvPr>
          <p:cNvSpPr/>
          <p:nvPr/>
        </p:nvSpPr>
        <p:spPr bwMode="auto">
          <a:xfrm>
            <a:off x="6119783" y="4877862"/>
            <a:ext cx="441960" cy="441960"/>
          </a:xfrm>
          <a:custGeom>
            <a:avLst/>
            <a:gdLst>
              <a:gd name="T0" fmla="*/ 2147483646 w 5135"/>
              <a:gd name="T1" fmla="*/ 2147483646 h 5902"/>
              <a:gd name="T2" fmla="*/ 2147483646 w 5135"/>
              <a:gd name="T3" fmla="*/ 2147483646 h 5902"/>
              <a:gd name="T4" fmla="*/ 2147483646 w 5135"/>
              <a:gd name="T5" fmla="*/ 2147483646 h 5902"/>
              <a:gd name="T6" fmla="*/ 2147483646 w 5135"/>
              <a:gd name="T7" fmla="*/ 2147483646 h 5902"/>
              <a:gd name="T8" fmla="*/ 2147483646 w 5135"/>
              <a:gd name="T9" fmla="*/ 2147483646 h 5902"/>
              <a:gd name="T10" fmla="*/ 2147483646 w 5135"/>
              <a:gd name="T11" fmla="*/ 2147483646 h 5902"/>
              <a:gd name="T12" fmla="*/ 2147483646 w 5135"/>
              <a:gd name="T13" fmla="*/ 2147483646 h 5902"/>
              <a:gd name="T14" fmla="*/ 2147483646 w 5135"/>
              <a:gd name="T15" fmla="*/ 2147483646 h 5902"/>
              <a:gd name="T16" fmla="*/ 2147483646 w 5135"/>
              <a:gd name="T17" fmla="*/ 2147483646 h 5902"/>
              <a:gd name="T18" fmla="*/ 2147483646 w 5135"/>
              <a:gd name="T19" fmla="*/ 2147483646 h 5902"/>
              <a:gd name="T20" fmla="*/ 2147483646 w 5135"/>
              <a:gd name="T21" fmla="*/ 2147483646 h 5902"/>
              <a:gd name="T22" fmla="*/ 2147483646 w 5135"/>
              <a:gd name="T23" fmla="*/ 0 h 5902"/>
              <a:gd name="T24" fmla="*/ 2147483646 w 5135"/>
              <a:gd name="T25" fmla="*/ 2147483646 h 5902"/>
              <a:gd name="T26" fmla="*/ 2147483646 w 5135"/>
              <a:gd name="T27" fmla="*/ 2147483646 h 5902"/>
              <a:gd name="T28" fmla="*/ 2147483646 w 5135"/>
              <a:gd name="T29" fmla="*/ 2147483646 h 5902"/>
              <a:gd name="T30" fmla="*/ 2147483646 w 5135"/>
              <a:gd name="T31" fmla="*/ 2147483646 h 5902"/>
              <a:gd name="T32" fmla="*/ 2147483646 w 5135"/>
              <a:gd name="T33" fmla="*/ 2147483646 h 5902"/>
              <a:gd name="T34" fmla="*/ 0 w 5135"/>
              <a:gd name="T35" fmla="*/ 2147483646 h 5902"/>
              <a:gd name="T36" fmla="*/ 2147483646 w 5135"/>
              <a:gd name="T37" fmla="*/ 2147483646 h 5902"/>
              <a:gd name="T38" fmla="*/ 2147483646 w 5135"/>
              <a:gd name="T39" fmla="*/ 2147483646 h 5902"/>
              <a:gd name="T40" fmla="*/ 2147483646 w 5135"/>
              <a:gd name="T41" fmla="*/ 2147483646 h 5902"/>
              <a:gd name="T42" fmla="*/ 2147483646 w 5135"/>
              <a:gd name="T43" fmla="*/ 2147483646 h 5902"/>
              <a:gd name="T44" fmla="*/ 2147483646 w 5135"/>
              <a:gd name="T45" fmla="*/ 2147483646 h 5902"/>
              <a:gd name="T46" fmla="*/ 0 w 5135"/>
              <a:gd name="T47" fmla="*/ 2147483646 h 5902"/>
              <a:gd name="T48" fmla="*/ 2147483646 w 5135"/>
              <a:gd name="T49" fmla="*/ 2147483646 h 5902"/>
              <a:gd name="T50" fmla="*/ 2147483646 w 5135"/>
              <a:gd name="T51" fmla="*/ 2147483646 h 5902"/>
              <a:gd name="T52" fmla="*/ 2147483646 w 5135"/>
              <a:gd name="T53" fmla="*/ 2147483646 h 5902"/>
              <a:gd name="T54" fmla="*/ 2147483646 w 5135"/>
              <a:gd name="T55" fmla="*/ 2147483646 h 5902"/>
              <a:gd name="T56" fmla="*/ 2147483646 w 5135"/>
              <a:gd name="T57" fmla="*/ 2147483646 h 5902"/>
              <a:gd name="T58" fmla="*/ 2147483646 w 5135"/>
              <a:gd name="T59" fmla="*/ 2147483646 h 5902"/>
              <a:gd name="T60" fmla="*/ 2147483646 w 5135"/>
              <a:gd name="T61" fmla="*/ 2147483646 h 5902"/>
              <a:gd name="T62" fmla="*/ 2147483646 w 5135"/>
              <a:gd name="T63" fmla="*/ 2147483646 h 5902"/>
              <a:gd name="T64" fmla="*/ 2147483646 w 5135"/>
              <a:gd name="T65" fmla="*/ 2147483646 h 5902"/>
              <a:gd name="T66" fmla="*/ 2147483646 w 5135"/>
              <a:gd name="T67" fmla="*/ 2147483646 h 5902"/>
              <a:gd name="T68" fmla="*/ 2147483646 w 5135"/>
              <a:gd name="T69" fmla="*/ 2147483646 h 5902"/>
              <a:gd name="T70" fmla="*/ 2147483646 w 5135"/>
              <a:gd name="T71" fmla="*/ 2147483646 h 5902"/>
              <a:gd name="T72" fmla="*/ 2147483646 w 5135"/>
              <a:gd name="T73" fmla="*/ 2147483646 h 5902"/>
              <a:gd name="T74" fmla="*/ 2147483646 w 5135"/>
              <a:gd name="T75" fmla="*/ 2147483646 h 5902"/>
              <a:gd name="T76" fmla="*/ 2147483646 w 5135"/>
              <a:gd name="T77" fmla="*/ 2147483646 h 5902"/>
              <a:gd name="T78" fmla="*/ 2147483646 w 5135"/>
              <a:gd name="T79" fmla="*/ 2147483646 h 5902"/>
              <a:gd name="T80" fmla="*/ 2147483646 w 5135"/>
              <a:gd name="T81" fmla="*/ 2147483646 h 5902"/>
              <a:gd name="T82" fmla="*/ 2147483646 w 5135"/>
              <a:gd name="T83" fmla="*/ 2147483646 h 5902"/>
              <a:gd name="T84" fmla="*/ 2147483646 w 5135"/>
              <a:gd name="T85" fmla="*/ 2147483646 h 5902"/>
              <a:gd name="T86" fmla="*/ 2147483646 w 5135"/>
              <a:gd name="T87" fmla="*/ 2147483646 h 5902"/>
              <a:gd name="T88" fmla="*/ 2147483646 w 5135"/>
              <a:gd name="T89" fmla="*/ 2147483646 h 5902"/>
              <a:gd name="T90" fmla="*/ 2147483646 w 5135"/>
              <a:gd name="T91" fmla="*/ 2147483646 h 5902"/>
              <a:gd name="T92" fmla="*/ 2147483646 w 5135"/>
              <a:gd name="T93" fmla="*/ 2147483646 h 5902"/>
              <a:gd name="T94" fmla="*/ 2147483646 w 5135"/>
              <a:gd name="T95" fmla="*/ 2147483646 h 5902"/>
              <a:gd name="T96" fmla="*/ 2147483646 w 5135"/>
              <a:gd name="T97" fmla="*/ 2147483646 h 5902"/>
              <a:gd name="T98" fmla="*/ 2147483646 w 5135"/>
              <a:gd name="T99" fmla="*/ 2147483646 h 5902"/>
              <a:gd name="T100" fmla="*/ 2147483646 w 5135"/>
              <a:gd name="T101" fmla="*/ 2147483646 h 5902"/>
              <a:gd name="T102" fmla="*/ 2147483646 w 5135"/>
              <a:gd name="T103" fmla="*/ 2147483646 h 59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35" h="5902">
                <a:moveTo>
                  <a:pt x="5066" y="4173"/>
                </a:moveTo>
                <a:lnTo>
                  <a:pt x="4828" y="4036"/>
                </a:lnTo>
                <a:lnTo>
                  <a:pt x="5058" y="3910"/>
                </a:lnTo>
                <a:lnTo>
                  <a:pt x="4735" y="3725"/>
                </a:lnTo>
                <a:lnTo>
                  <a:pt x="4498" y="3846"/>
                </a:lnTo>
                <a:lnTo>
                  <a:pt x="4379" y="3779"/>
                </a:lnTo>
                <a:lnTo>
                  <a:pt x="4780" y="3561"/>
                </a:lnTo>
                <a:lnTo>
                  <a:pt x="4457" y="3375"/>
                </a:lnTo>
                <a:lnTo>
                  <a:pt x="4049" y="3588"/>
                </a:lnTo>
                <a:lnTo>
                  <a:pt x="3859" y="3477"/>
                </a:lnTo>
                <a:lnTo>
                  <a:pt x="3859" y="3121"/>
                </a:lnTo>
                <a:lnTo>
                  <a:pt x="4297" y="2969"/>
                </a:lnTo>
                <a:lnTo>
                  <a:pt x="3859" y="2783"/>
                </a:lnTo>
                <a:lnTo>
                  <a:pt x="3859" y="2417"/>
                </a:lnTo>
                <a:lnTo>
                  <a:pt x="4049" y="2315"/>
                </a:lnTo>
                <a:lnTo>
                  <a:pt x="4457" y="2529"/>
                </a:lnTo>
                <a:lnTo>
                  <a:pt x="4780" y="2343"/>
                </a:lnTo>
                <a:lnTo>
                  <a:pt x="4379" y="2124"/>
                </a:lnTo>
                <a:lnTo>
                  <a:pt x="4498" y="2057"/>
                </a:lnTo>
                <a:lnTo>
                  <a:pt x="4735" y="2178"/>
                </a:lnTo>
                <a:lnTo>
                  <a:pt x="5058" y="1993"/>
                </a:lnTo>
                <a:lnTo>
                  <a:pt x="4828" y="1866"/>
                </a:lnTo>
                <a:lnTo>
                  <a:pt x="5067" y="1730"/>
                </a:lnTo>
                <a:lnTo>
                  <a:pt x="5135" y="1475"/>
                </a:lnTo>
                <a:lnTo>
                  <a:pt x="4880" y="1408"/>
                </a:lnTo>
                <a:lnTo>
                  <a:pt x="4641" y="1545"/>
                </a:lnTo>
                <a:lnTo>
                  <a:pt x="4647" y="1283"/>
                </a:lnTo>
                <a:lnTo>
                  <a:pt x="4323" y="1470"/>
                </a:lnTo>
                <a:lnTo>
                  <a:pt x="4312" y="1735"/>
                </a:lnTo>
                <a:lnTo>
                  <a:pt x="4193" y="1802"/>
                </a:lnTo>
                <a:lnTo>
                  <a:pt x="4203" y="1347"/>
                </a:lnTo>
                <a:lnTo>
                  <a:pt x="3880" y="1534"/>
                </a:lnTo>
                <a:lnTo>
                  <a:pt x="3863" y="1992"/>
                </a:lnTo>
                <a:lnTo>
                  <a:pt x="3646" y="2110"/>
                </a:lnTo>
                <a:lnTo>
                  <a:pt x="3353" y="1942"/>
                </a:lnTo>
                <a:lnTo>
                  <a:pt x="3444" y="1471"/>
                </a:lnTo>
                <a:lnTo>
                  <a:pt x="3048" y="1767"/>
                </a:lnTo>
                <a:lnTo>
                  <a:pt x="2754" y="1598"/>
                </a:lnTo>
                <a:lnTo>
                  <a:pt x="2754" y="1355"/>
                </a:lnTo>
                <a:lnTo>
                  <a:pt x="3144" y="1111"/>
                </a:lnTo>
                <a:lnTo>
                  <a:pt x="3144" y="740"/>
                </a:lnTo>
                <a:lnTo>
                  <a:pt x="2754" y="976"/>
                </a:lnTo>
                <a:lnTo>
                  <a:pt x="2754" y="839"/>
                </a:lnTo>
                <a:lnTo>
                  <a:pt x="2979" y="696"/>
                </a:lnTo>
                <a:lnTo>
                  <a:pt x="2979" y="325"/>
                </a:lnTo>
                <a:lnTo>
                  <a:pt x="2754" y="460"/>
                </a:lnTo>
                <a:lnTo>
                  <a:pt x="2754" y="186"/>
                </a:lnTo>
                <a:lnTo>
                  <a:pt x="2567" y="0"/>
                </a:lnTo>
                <a:lnTo>
                  <a:pt x="2381" y="186"/>
                </a:lnTo>
                <a:lnTo>
                  <a:pt x="2381" y="460"/>
                </a:lnTo>
                <a:lnTo>
                  <a:pt x="2156" y="325"/>
                </a:lnTo>
                <a:lnTo>
                  <a:pt x="2156" y="696"/>
                </a:lnTo>
                <a:lnTo>
                  <a:pt x="2381" y="839"/>
                </a:lnTo>
                <a:lnTo>
                  <a:pt x="2381" y="976"/>
                </a:lnTo>
                <a:lnTo>
                  <a:pt x="1990" y="740"/>
                </a:lnTo>
                <a:lnTo>
                  <a:pt x="1990" y="1111"/>
                </a:lnTo>
                <a:lnTo>
                  <a:pt x="2381" y="1355"/>
                </a:lnTo>
                <a:lnTo>
                  <a:pt x="2381" y="1615"/>
                </a:lnTo>
                <a:lnTo>
                  <a:pt x="2091" y="1782"/>
                </a:lnTo>
                <a:lnTo>
                  <a:pt x="1714" y="1458"/>
                </a:lnTo>
                <a:lnTo>
                  <a:pt x="1774" y="1963"/>
                </a:lnTo>
                <a:lnTo>
                  <a:pt x="1506" y="2118"/>
                </a:lnTo>
                <a:lnTo>
                  <a:pt x="1272" y="1992"/>
                </a:lnTo>
                <a:lnTo>
                  <a:pt x="1254" y="1534"/>
                </a:lnTo>
                <a:lnTo>
                  <a:pt x="931" y="1347"/>
                </a:lnTo>
                <a:lnTo>
                  <a:pt x="943" y="1802"/>
                </a:lnTo>
                <a:lnTo>
                  <a:pt x="823" y="1734"/>
                </a:lnTo>
                <a:lnTo>
                  <a:pt x="811" y="1470"/>
                </a:lnTo>
                <a:lnTo>
                  <a:pt x="488" y="1283"/>
                </a:lnTo>
                <a:lnTo>
                  <a:pt x="494" y="1544"/>
                </a:lnTo>
                <a:lnTo>
                  <a:pt x="256" y="1408"/>
                </a:lnTo>
                <a:lnTo>
                  <a:pt x="0" y="1475"/>
                </a:lnTo>
                <a:lnTo>
                  <a:pt x="69" y="1729"/>
                </a:lnTo>
                <a:lnTo>
                  <a:pt x="306" y="1866"/>
                </a:lnTo>
                <a:lnTo>
                  <a:pt x="77" y="1992"/>
                </a:lnTo>
                <a:lnTo>
                  <a:pt x="400" y="2178"/>
                </a:lnTo>
                <a:lnTo>
                  <a:pt x="636" y="2057"/>
                </a:lnTo>
                <a:lnTo>
                  <a:pt x="755" y="2124"/>
                </a:lnTo>
                <a:lnTo>
                  <a:pt x="354" y="2343"/>
                </a:lnTo>
                <a:lnTo>
                  <a:pt x="679" y="2529"/>
                </a:lnTo>
                <a:lnTo>
                  <a:pt x="1085" y="2315"/>
                </a:lnTo>
                <a:lnTo>
                  <a:pt x="1306" y="2433"/>
                </a:lnTo>
                <a:lnTo>
                  <a:pt x="1306" y="2780"/>
                </a:lnTo>
                <a:lnTo>
                  <a:pt x="836" y="2944"/>
                </a:lnTo>
                <a:lnTo>
                  <a:pt x="1306" y="3143"/>
                </a:lnTo>
                <a:lnTo>
                  <a:pt x="1306" y="3460"/>
                </a:lnTo>
                <a:lnTo>
                  <a:pt x="1085" y="3588"/>
                </a:lnTo>
                <a:lnTo>
                  <a:pt x="678" y="3373"/>
                </a:lnTo>
                <a:lnTo>
                  <a:pt x="354" y="3560"/>
                </a:lnTo>
                <a:lnTo>
                  <a:pt x="755" y="3778"/>
                </a:lnTo>
                <a:lnTo>
                  <a:pt x="636" y="3846"/>
                </a:lnTo>
                <a:lnTo>
                  <a:pt x="400" y="3724"/>
                </a:lnTo>
                <a:lnTo>
                  <a:pt x="77" y="3910"/>
                </a:lnTo>
                <a:lnTo>
                  <a:pt x="306" y="4036"/>
                </a:lnTo>
                <a:lnTo>
                  <a:pt x="69" y="4172"/>
                </a:lnTo>
                <a:lnTo>
                  <a:pt x="0" y="4427"/>
                </a:lnTo>
                <a:lnTo>
                  <a:pt x="255" y="4494"/>
                </a:lnTo>
                <a:lnTo>
                  <a:pt x="494" y="4358"/>
                </a:lnTo>
                <a:lnTo>
                  <a:pt x="488" y="4619"/>
                </a:lnTo>
                <a:lnTo>
                  <a:pt x="811" y="4434"/>
                </a:lnTo>
                <a:lnTo>
                  <a:pt x="823" y="4169"/>
                </a:lnTo>
                <a:lnTo>
                  <a:pt x="941" y="4100"/>
                </a:lnTo>
                <a:lnTo>
                  <a:pt x="931" y="4555"/>
                </a:lnTo>
                <a:lnTo>
                  <a:pt x="1254" y="4369"/>
                </a:lnTo>
                <a:lnTo>
                  <a:pt x="1272" y="3910"/>
                </a:lnTo>
                <a:lnTo>
                  <a:pt x="1472" y="3796"/>
                </a:lnTo>
                <a:lnTo>
                  <a:pt x="1780" y="3973"/>
                </a:lnTo>
                <a:lnTo>
                  <a:pt x="1691" y="4442"/>
                </a:lnTo>
                <a:lnTo>
                  <a:pt x="2084" y="4148"/>
                </a:lnTo>
                <a:lnTo>
                  <a:pt x="2380" y="4317"/>
                </a:lnTo>
                <a:lnTo>
                  <a:pt x="2380" y="4548"/>
                </a:lnTo>
                <a:lnTo>
                  <a:pt x="1990" y="4791"/>
                </a:lnTo>
                <a:lnTo>
                  <a:pt x="1990" y="5164"/>
                </a:lnTo>
                <a:lnTo>
                  <a:pt x="2380" y="4927"/>
                </a:lnTo>
                <a:lnTo>
                  <a:pt x="2380" y="5063"/>
                </a:lnTo>
                <a:lnTo>
                  <a:pt x="2156" y="5206"/>
                </a:lnTo>
                <a:lnTo>
                  <a:pt x="2156" y="5579"/>
                </a:lnTo>
                <a:lnTo>
                  <a:pt x="2380" y="5443"/>
                </a:lnTo>
                <a:lnTo>
                  <a:pt x="2380" y="5717"/>
                </a:lnTo>
                <a:lnTo>
                  <a:pt x="2567" y="5902"/>
                </a:lnTo>
                <a:lnTo>
                  <a:pt x="2754" y="5717"/>
                </a:lnTo>
                <a:lnTo>
                  <a:pt x="2754" y="5443"/>
                </a:lnTo>
                <a:lnTo>
                  <a:pt x="2979" y="5579"/>
                </a:lnTo>
                <a:lnTo>
                  <a:pt x="2979" y="5206"/>
                </a:lnTo>
                <a:lnTo>
                  <a:pt x="2754" y="5063"/>
                </a:lnTo>
                <a:lnTo>
                  <a:pt x="2754" y="4927"/>
                </a:lnTo>
                <a:lnTo>
                  <a:pt x="3144" y="5164"/>
                </a:lnTo>
                <a:lnTo>
                  <a:pt x="3144" y="4791"/>
                </a:lnTo>
                <a:lnTo>
                  <a:pt x="2754" y="4548"/>
                </a:lnTo>
                <a:lnTo>
                  <a:pt x="2754" y="4336"/>
                </a:lnTo>
                <a:lnTo>
                  <a:pt x="3071" y="4154"/>
                </a:lnTo>
                <a:lnTo>
                  <a:pt x="3421" y="4454"/>
                </a:lnTo>
                <a:lnTo>
                  <a:pt x="3364" y="3986"/>
                </a:lnTo>
                <a:lnTo>
                  <a:pt x="3680" y="3804"/>
                </a:lnTo>
                <a:lnTo>
                  <a:pt x="3863" y="3912"/>
                </a:lnTo>
                <a:lnTo>
                  <a:pt x="3880" y="4369"/>
                </a:lnTo>
                <a:lnTo>
                  <a:pt x="4203" y="4555"/>
                </a:lnTo>
                <a:lnTo>
                  <a:pt x="4193" y="4101"/>
                </a:lnTo>
                <a:lnTo>
                  <a:pt x="4311" y="4169"/>
                </a:lnTo>
                <a:lnTo>
                  <a:pt x="4323" y="4434"/>
                </a:lnTo>
                <a:lnTo>
                  <a:pt x="4647" y="4620"/>
                </a:lnTo>
                <a:lnTo>
                  <a:pt x="4641" y="4358"/>
                </a:lnTo>
                <a:lnTo>
                  <a:pt x="4880" y="4495"/>
                </a:lnTo>
                <a:lnTo>
                  <a:pt x="5135" y="4427"/>
                </a:lnTo>
                <a:lnTo>
                  <a:pt x="5066" y="4173"/>
                </a:lnTo>
                <a:close/>
                <a:moveTo>
                  <a:pt x="2754" y="1987"/>
                </a:moveTo>
                <a:lnTo>
                  <a:pt x="2754" y="1987"/>
                </a:lnTo>
                <a:lnTo>
                  <a:pt x="3297" y="2299"/>
                </a:lnTo>
                <a:lnTo>
                  <a:pt x="2969" y="2478"/>
                </a:lnTo>
                <a:lnTo>
                  <a:pt x="2754" y="2354"/>
                </a:lnTo>
                <a:lnTo>
                  <a:pt x="2754" y="1987"/>
                </a:lnTo>
                <a:close/>
                <a:moveTo>
                  <a:pt x="2381" y="2004"/>
                </a:moveTo>
                <a:lnTo>
                  <a:pt x="2381" y="2371"/>
                </a:lnTo>
                <a:lnTo>
                  <a:pt x="2332" y="2399"/>
                </a:lnTo>
                <a:lnTo>
                  <a:pt x="2183" y="2484"/>
                </a:lnTo>
                <a:lnTo>
                  <a:pt x="1855" y="2306"/>
                </a:lnTo>
                <a:lnTo>
                  <a:pt x="2381" y="2004"/>
                </a:lnTo>
                <a:close/>
                <a:moveTo>
                  <a:pt x="1644" y="2617"/>
                </a:moveTo>
                <a:lnTo>
                  <a:pt x="1964" y="2788"/>
                </a:lnTo>
                <a:lnTo>
                  <a:pt x="1964" y="3082"/>
                </a:lnTo>
                <a:lnTo>
                  <a:pt x="1644" y="3266"/>
                </a:lnTo>
                <a:lnTo>
                  <a:pt x="1644" y="2617"/>
                </a:lnTo>
                <a:close/>
                <a:moveTo>
                  <a:pt x="2380" y="3929"/>
                </a:moveTo>
                <a:lnTo>
                  <a:pt x="2380" y="3929"/>
                </a:lnTo>
                <a:lnTo>
                  <a:pt x="1810" y="3601"/>
                </a:lnTo>
                <a:lnTo>
                  <a:pt x="2129" y="3418"/>
                </a:lnTo>
                <a:lnTo>
                  <a:pt x="2380" y="3562"/>
                </a:lnTo>
                <a:lnTo>
                  <a:pt x="2380" y="3929"/>
                </a:lnTo>
                <a:close/>
                <a:moveTo>
                  <a:pt x="2582" y="3297"/>
                </a:moveTo>
                <a:lnTo>
                  <a:pt x="2582" y="3297"/>
                </a:lnTo>
                <a:lnTo>
                  <a:pt x="2439" y="3215"/>
                </a:lnTo>
                <a:lnTo>
                  <a:pt x="2295" y="3132"/>
                </a:lnTo>
                <a:lnTo>
                  <a:pt x="2295" y="2801"/>
                </a:lnTo>
                <a:lnTo>
                  <a:pt x="2467" y="2703"/>
                </a:lnTo>
                <a:lnTo>
                  <a:pt x="2582" y="2636"/>
                </a:lnTo>
                <a:lnTo>
                  <a:pt x="2870" y="2801"/>
                </a:lnTo>
                <a:lnTo>
                  <a:pt x="2870" y="3132"/>
                </a:lnTo>
                <a:lnTo>
                  <a:pt x="2727" y="3215"/>
                </a:lnTo>
                <a:lnTo>
                  <a:pt x="2582" y="3297"/>
                </a:lnTo>
                <a:close/>
                <a:moveTo>
                  <a:pt x="2754" y="3580"/>
                </a:moveTo>
                <a:lnTo>
                  <a:pt x="2754" y="3580"/>
                </a:lnTo>
                <a:lnTo>
                  <a:pt x="3029" y="3423"/>
                </a:lnTo>
                <a:lnTo>
                  <a:pt x="3344" y="3608"/>
                </a:lnTo>
                <a:lnTo>
                  <a:pt x="2754" y="3946"/>
                </a:lnTo>
                <a:lnTo>
                  <a:pt x="2754" y="3580"/>
                </a:lnTo>
                <a:close/>
                <a:moveTo>
                  <a:pt x="3521" y="3279"/>
                </a:moveTo>
                <a:lnTo>
                  <a:pt x="3203" y="3092"/>
                </a:lnTo>
                <a:lnTo>
                  <a:pt x="3203" y="2775"/>
                </a:lnTo>
                <a:lnTo>
                  <a:pt x="3521" y="2602"/>
                </a:lnTo>
                <a:lnTo>
                  <a:pt x="3521" y="327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1211192839"/>
      </p:ext>
    </p:extLst>
  </p:cSld>
  <p:clrMapOvr>
    <a:masterClrMapping/>
  </p:clrMapOvr>
  <p:transition spd="slow" advTm="3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14:presetBounceEnd="70000">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14:bounceEnd="70000">
                                          <p:cBhvr additive="base">
                                            <p:cTn id="14" dur="1000" fill="hold"/>
                                            <p:tgtEl>
                                              <p:spTgt spid="2"/>
                                            </p:tgtEl>
                                            <p:attrNameLst>
                                              <p:attrName>ppt_x</p:attrName>
                                            </p:attrNameLst>
                                          </p:cBhvr>
                                          <p:tavLst>
                                            <p:tav tm="0">
                                              <p:val>
                                                <p:strVal val="#ppt_x"/>
                                              </p:val>
                                            </p:tav>
                                            <p:tav tm="100000">
                                              <p:val>
                                                <p:strVal val="#ppt_x"/>
                                              </p:val>
                                            </p:tav>
                                          </p:tavLst>
                                        </p:anim>
                                        <p:anim calcmode="lin" valueType="num" p14:bounceEnd="70000">
                                          <p:cBhvr additive="base">
                                            <p:cTn id="15"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heel(1)">
                                          <p:cBhvr>
                                            <p:cTn id="20" dur="10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1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0-#ppt_w/2"/>
                                              </p:val>
                                            </p:tav>
                                            <p:tav tm="100000">
                                              <p:val>
                                                <p:strVal val="#ppt_x"/>
                                              </p:val>
                                            </p:tav>
                                          </p:tavLst>
                                        </p:anim>
                                        <p:anim calcmode="lin" valueType="num">
                                          <p:cBhvr additive="base">
                                            <p:cTn id="37"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heel(1)">
                                          <p:cBhvr>
                                            <p:cTn id="42" dur="10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heel(1)">
                                          <p:cBhvr>
                                            <p:cTn id="53" dur="10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0-#ppt_w/2"/>
                                              </p:val>
                                            </p:tav>
                                            <p:tav tm="100000">
                                              <p:val>
                                                <p:strVal val="#ppt_x"/>
                                              </p:val>
                                            </p:tav>
                                          </p:tavLst>
                                        </p:anim>
                                        <p:anim calcmode="lin" valueType="num">
                                          <p:cBhvr additive="base">
                                            <p:cTn id="5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14:presetBounceEnd="80000">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14:bounceEnd="80000">
                                          <p:cBhvr additive="base">
                                            <p:cTn id="64" dur="1000" fill="hold"/>
                                            <p:tgtEl>
                                              <p:spTgt spid="43"/>
                                            </p:tgtEl>
                                            <p:attrNameLst>
                                              <p:attrName>ppt_x</p:attrName>
                                            </p:attrNameLst>
                                          </p:cBhvr>
                                          <p:tavLst>
                                            <p:tav tm="0">
                                              <p:val>
                                                <p:strVal val="#ppt_x"/>
                                              </p:val>
                                            </p:tav>
                                            <p:tav tm="100000">
                                              <p:val>
                                                <p:strVal val="#ppt_x"/>
                                              </p:val>
                                            </p:tav>
                                          </p:tavLst>
                                        </p:anim>
                                        <p:anim calcmode="lin" valueType="num" p14:bounceEnd="80000">
                                          <p:cBhvr additive="base">
                                            <p:cTn id="65" dur="10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p:cTn id="70" dur="500" fill="hold"/>
                                            <p:tgtEl>
                                              <p:spTgt spid="34"/>
                                            </p:tgtEl>
                                            <p:attrNameLst>
                                              <p:attrName>ppt_w</p:attrName>
                                            </p:attrNameLst>
                                          </p:cBhvr>
                                          <p:tavLst>
                                            <p:tav tm="0">
                                              <p:val>
                                                <p:fltVal val="0"/>
                                              </p:val>
                                            </p:tav>
                                            <p:tav tm="100000">
                                              <p:val>
                                                <p:strVal val="#ppt_w"/>
                                              </p:val>
                                            </p:tav>
                                          </p:tavLst>
                                        </p:anim>
                                        <p:anim calcmode="lin" valueType="num">
                                          <p:cBhvr>
                                            <p:cTn id="71" dur="500" fill="hold"/>
                                            <p:tgtEl>
                                              <p:spTgt spid="34"/>
                                            </p:tgtEl>
                                            <p:attrNameLst>
                                              <p:attrName>ppt_h</p:attrName>
                                            </p:attrNameLst>
                                          </p:cBhvr>
                                          <p:tavLst>
                                            <p:tav tm="0">
                                              <p:val>
                                                <p:fltVal val="0"/>
                                              </p:val>
                                            </p:tav>
                                            <p:tav tm="100000">
                                              <p:val>
                                                <p:strVal val="#ppt_h"/>
                                              </p:val>
                                            </p:tav>
                                          </p:tavLst>
                                        </p:anim>
                                        <p:animEffect transition="in" filter="fade">
                                          <p:cBhvr>
                                            <p:cTn id="72" dur="500"/>
                                            <p:tgtEl>
                                              <p:spTgt spid="34"/>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p:cTn id="75" dur="500" fill="hold"/>
                                            <p:tgtEl>
                                              <p:spTgt spid="35"/>
                                            </p:tgtEl>
                                            <p:attrNameLst>
                                              <p:attrName>ppt_w</p:attrName>
                                            </p:attrNameLst>
                                          </p:cBhvr>
                                          <p:tavLst>
                                            <p:tav tm="0">
                                              <p:val>
                                                <p:fltVal val="0"/>
                                              </p:val>
                                            </p:tav>
                                            <p:tav tm="100000">
                                              <p:val>
                                                <p:strVal val="#ppt_w"/>
                                              </p:val>
                                            </p:tav>
                                          </p:tavLst>
                                        </p:anim>
                                        <p:anim calcmode="lin" valueType="num">
                                          <p:cBhvr>
                                            <p:cTn id="76" dur="500" fill="hold"/>
                                            <p:tgtEl>
                                              <p:spTgt spid="35"/>
                                            </p:tgtEl>
                                            <p:attrNameLst>
                                              <p:attrName>ppt_h</p:attrName>
                                            </p:attrNameLst>
                                          </p:cBhvr>
                                          <p:tavLst>
                                            <p:tav tm="0">
                                              <p:val>
                                                <p:fltVal val="0"/>
                                              </p:val>
                                            </p:tav>
                                            <p:tav tm="100000">
                                              <p:val>
                                                <p:strVal val="#ppt_h"/>
                                              </p:val>
                                            </p:tav>
                                          </p:tavLst>
                                        </p:anim>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heel(1)">
                                          <p:cBhvr>
                                            <p:cTn id="82" dur="20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p:cTn id="87" dur="500" fill="hold"/>
                                            <p:tgtEl>
                                              <p:spTgt spid="37"/>
                                            </p:tgtEl>
                                            <p:attrNameLst>
                                              <p:attrName>ppt_w</p:attrName>
                                            </p:attrNameLst>
                                          </p:cBhvr>
                                          <p:tavLst>
                                            <p:tav tm="0">
                                              <p:val>
                                                <p:fltVal val="0"/>
                                              </p:val>
                                            </p:tav>
                                            <p:tav tm="100000">
                                              <p:val>
                                                <p:strVal val="#ppt_w"/>
                                              </p:val>
                                            </p:tav>
                                          </p:tavLst>
                                        </p:anim>
                                        <p:anim calcmode="lin" valueType="num">
                                          <p:cBhvr>
                                            <p:cTn id="88" dur="500" fill="hold"/>
                                            <p:tgtEl>
                                              <p:spTgt spid="37"/>
                                            </p:tgtEl>
                                            <p:attrNameLst>
                                              <p:attrName>ppt_h</p:attrName>
                                            </p:attrNameLst>
                                          </p:cBhvr>
                                          <p:tavLst>
                                            <p:tav tm="0">
                                              <p:val>
                                                <p:fltVal val="0"/>
                                              </p:val>
                                            </p:tav>
                                            <p:tav tm="100000">
                                              <p:val>
                                                <p:strVal val="#ppt_h"/>
                                              </p:val>
                                            </p:tav>
                                          </p:tavLst>
                                        </p:anim>
                                        <p:animEffect transition="in" filter="fade">
                                          <p:cBhvr>
                                            <p:cTn id="89" dur="500"/>
                                            <p:tgtEl>
                                              <p:spTgt spid="37"/>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14:presetBounceEnd="80000">
                                      <p:stCondLst>
                                        <p:cond delay="0"/>
                                      </p:stCondLst>
                                      <p:childTnLst>
                                        <p:set>
                                          <p:cBhvr>
                                            <p:cTn id="93" dur="1" fill="hold">
                                              <p:stCondLst>
                                                <p:cond delay="0"/>
                                              </p:stCondLst>
                                            </p:cTn>
                                            <p:tgtEl>
                                              <p:spTgt spid="38"/>
                                            </p:tgtEl>
                                            <p:attrNameLst>
                                              <p:attrName>style.visibility</p:attrName>
                                            </p:attrNameLst>
                                          </p:cBhvr>
                                          <p:to>
                                            <p:strVal val="visible"/>
                                          </p:to>
                                        </p:set>
                                        <p:anim calcmode="lin" valueType="num" p14:bounceEnd="80000">
                                          <p:cBhvr additive="base">
                                            <p:cTn id="94" dur="1000" fill="hold"/>
                                            <p:tgtEl>
                                              <p:spTgt spid="38"/>
                                            </p:tgtEl>
                                            <p:attrNameLst>
                                              <p:attrName>ppt_x</p:attrName>
                                            </p:attrNameLst>
                                          </p:cBhvr>
                                          <p:tavLst>
                                            <p:tav tm="0">
                                              <p:val>
                                                <p:strVal val="#ppt_x"/>
                                              </p:val>
                                            </p:tav>
                                            <p:tav tm="100000">
                                              <p:val>
                                                <p:strVal val="#ppt_x"/>
                                              </p:val>
                                            </p:tav>
                                          </p:tavLst>
                                        </p:anim>
                                        <p:anim calcmode="lin" valueType="num" p14:bounceEnd="80000">
                                          <p:cBhvr additive="base">
                                            <p:cTn id="95"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14:presetBounceEnd="80000">
                                      <p:stCondLst>
                                        <p:cond delay="0"/>
                                      </p:stCondLst>
                                      <p:childTnLst>
                                        <p:set>
                                          <p:cBhvr>
                                            <p:cTn id="99" dur="1" fill="hold">
                                              <p:stCondLst>
                                                <p:cond delay="0"/>
                                              </p:stCondLst>
                                            </p:cTn>
                                            <p:tgtEl>
                                              <p:spTgt spid="40"/>
                                            </p:tgtEl>
                                            <p:attrNameLst>
                                              <p:attrName>style.visibility</p:attrName>
                                            </p:attrNameLst>
                                          </p:cBhvr>
                                          <p:to>
                                            <p:strVal val="visible"/>
                                          </p:to>
                                        </p:set>
                                        <p:anim calcmode="lin" valueType="num" p14:bounceEnd="80000">
                                          <p:cBhvr additive="base">
                                            <p:cTn id="100" dur="1000" fill="hold"/>
                                            <p:tgtEl>
                                              <p:spTgt spid="40"/>
                                            </p:tgtEl>
                                            <p:attrNameLst>
                                              <p:attrName>ppt_x</p:attrName>
                                            </p:attrNameLst>
                                          </p:cBhvr>
                                          <p:tavLst>
                                            <p:tav tm="0">
                                              <p:val>
                                                <p:strVal val="#ppt_x"/>
                                              </p:val>
                                            </p:tav>
                                            <p:tav tm="100000">
                                              <p:val>
                                                <p:strVal val="#ppt_x"/>
                                              </p:val>
                                            </p:tav>
                                          </p:tavLst>
                                        </p:anim>
                                        <p:anim calcmode="lin" valueType="num" p14:bounceEnd="80000">
                                          <p:cBhvr additive="base">
                                            <p:cTn id="101"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14:presetBounceEnd="80000">
                                      <p:stCondLst>
                                        <p:cond delay="0"/>
                                      </p:stCondLst>
                                      <p:childTnLst>
                                        <p:set>
                                          <p:cBhvr>
                                            <p:cTn id="105" dur="1" fill="hold">
                                              <p:stCondLst>
                                                <p:cond delay="0"/>
                                              </p:stCondLst>
                                            </p:cTn>
                                            <p:tgtEl>
                                              <p:spTgt spid="41"/>
                                            </p:tgtEl>
                                            <p:attrNameLst>
                                              <p:attrName>style.visibility</p:attrName>
                                            </p:attrNameLst>
                                          </p:cBhvr>
                                          <p:to>
                                            <p:strVal val="visible"/>
                                          </p:to>
                                        </p:set>
                                        <p:anim calcmode="lin" valueType="num" p14:bounceEnd="80000">
                                          <p:cBhvr additive="base">
                                            <p:cTn id="106" dur="1000" fill="hold"/>
                                            <p:tgtEl>
                                              <p:spTgt spid="41"/>
                                            </p:tgtEl>
                                            <p:attrNameLst>
                                              <p:attrName>ppt_x</p:attrName>
                                            </p:attrNameLst>
                                          </p:cBhvr>
                                          <p:tavLst>
                                            <p:tav tm="0">
                                              <p:val>
                                                <p:strVal val="#ppt_x"/>
                                              </p:val>
                                            </p:tav>
                                            <p:tav tm="100000">
                                              <p:val>
                                                <p:strVal val="#ppt_x"/>
                                              </p:val>
                                            </p:tav>
                                          </p:tavLst>
                                        </p:anim>
                                        <p:anim calcmode="lin" valueType="num" p14:bounceEnd="80000">
                                          <p:cBhvr additive="base">
                                            <p:cTn id="107" dur="1000" fill="hold"/>
                                            <p:tgtEl>
                                              <p:spTgt spid="41"/>
                                            </p:tgtEl>
                                            <p:attrNameLst>
                                              <p:attrName>ppt_y</p:attrName>
                                            </p:attrNameLst>
                                          </p:cBhvr>
                                          <p:tavLst>
                                            <p:tav tm="0">
                                              <p:val>
                                                <p:strVal val="1+#ppt_h/2"/>
                                              </p:val>
                                            </p:tav>
                                            <p:tav tm="100000">
                                              <p:val>
                                                <p:strVal val="#ppt_y"/>
                                              </p:val>
                                            </p:tav>
                                          </p:tavLst>
                                        </p:anim>
                                      </p:childTnLst>
                                    </p:cTn>
                                  </p:par>
                                  <p:par>
                                    <p:cTn id="108" presetID="53" presetClass="entr" presetSubtype="16"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 calcmode="lin" valueType="num">
                                          <p:cBhvr>
                                            <p:cTn id="110" dur="500" fill="hold"/>
                                            <p:tgtEl>
                                              <p:spTgt spid="42"/>
                                            </p:tgtEl>
                                            <p:attrNameLst>
                                              <p:attrName>ppt_w</p:attrName>
                                            </p:attrNameLst>
                                          </p:cBhvr>
                                          <p:tavLst>
                                            <p:tav tm="0">
                                              <p:val>
                                                <p:fltVal val="0"/>
                                              </p:val>
                                            </p:tav>
                                            <p:tav tm="100000">
                                              <p:val>
                                                <p:strVal val="#ppt_w"/>
                                              </p:val>
                                            </p:tav>
                                          </p:tavLst>
                                        </p:anim>
                                        <p:anim calcmode="lin" valueType="num">
                                          <p:cBhvr>
                                            <p:cTn id="111" dur="500" fill="hold"/>
                                            <p:tgtEl>
                                              <p:spTgt spid="42"/>
                                            </p:tgtEl>
                                            <p:attrNameLst>
                                              <p:attrName>ppt_h</p:attrName>
                                            </p:attrNameLst>
                                          </p:cBhvr>
                                          <p:tavLst>
                                            <p:tav tm="0">
                                              <p:val>
                                                <p:fltVal val="0"/>
                                              </p:val>
                                            </p:tav>
                                            <p:tav tm="100000">
                                              <p:val>
                                                <p:strVal val="#ppt_h"/>
                                              </p:val>
                                            </p:tav>
                                          </p:tavLst>
                                        </p:anim>
                                        <p:animEffect transition="in" filter="fade">
                                          <p:cBhvr>
                                            <p:cTn id="112" dur="500"/>
                                            <p:tgtEl>
                                              <p:spTgt spid="42"/>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 calcmode="lin" valueType="num">
                                          <p:cBhvr>
                                            <p:cTn id="115" dur="500" fill="hold"/>
                                            <p:tgtEl>
                                              <p:spTgt spid="45"/>
                                            </p:tgtEl>
                                            <p:attrNameLst>
                                              <p:attrName>ppt_w</p:attrName>
                                            </p:attrNameLst>
                                          </p:cBhvr>
                                          <p:tavLst>
                                            <p:tav tm="0">
                                              <p:val>
                                                <p:fltVal val="0"/>
                                              </p:val>
                                            </p:tav>
                                            <p:tav tm="100000">
                                              <p:val>
                                                <p:strVal val="#ppt_w"/>
                                              </p:val>
                                            </p:tav>
                                          </p:tavLst>
                                        </p:anim>
                                        <p:anim calcmode="lin" valueType="num">
                                          <p:cBhvr>
                                            <p:cTn id="116" dur="500" fill="hold"/>
                                            <p:tgtEl>
                                              <p:spTgt spid="45"/>
                                            </p:tgtEl>
                                            <p:attrNameLst>
                                              <p:attrName>ppt_h</p:attrName>
                                            </p:attrNameLst>
                                          </p:cBhvr>
                                          <p:tavLst>
                                            <p:tav tm="0">
                                              <p:val>
                                                <p:fltVal val="0"/>
                                              </p:val>
                                            </p:tav>
                                            <p:tav tm="100000">
                                              <p:val>
                                                <p:strVal val="#ppt_h"/>
                                              </p:val>
                                            </p:tav>
                                          </p:tavLst>
                                        </p:anim>
                                        <p:animEffect transition="in" filter="fade">
                                          <p:cBhvr>
                                            <p:cTn id="117" dur="500"/>
                                            <p:tgtEl>
                                              <p:spTgt spid="45"/>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46"/>
                                            </p:tgtEl>
                                            <p:attrNameLst>
                                              <p:attrName>style.visibility</p:attrName>
                                            </p:attrNameLst>
                                          </p:cBhvr>
                                          <p:to>
                                            <p:strVal val="visible"/>
                                          </p:to>
                                        </p:set>
                                        <p:anim calcmode="lin" valueType="num">
                                          <p:cBhvr>
                                            <p:cTn id="120" dur="500" fill="hold"/>
                                            <p:tgtEl>
                                              <p:spTgt spid="46"/>
                                            </p:tgtEl>
                                            <p:attrNameLst>
                                              <p:attrName>ppt_w</p:attrName>
                                            </p:attrNameLst>
                                          </p:cBhvr>
                                          <p:tavLst>
                                            <p:tav tm="0">
                                              <p:val>
                                                <p:fltVal val="0"/>
                                              </p:val>
                                            </p:tav>
                                            <p:tav tm="100000">
                                              <p:val>
                                                <p:strVal val="#ppt_w"/>
                                              </p:val>
                                            </p:tav>
                                          </p:tavLst>
                                        </p:anim>
                                        <p:anim calcmode="lin" valueType="num">
                                          <p:cBhvr>
                                            <p:cTn id="121" dur="500" fill="hold"/>
                                            <p:tgtEl>
                                              <p:spTgt spid="46"/>
                                            </p:tgtEl>
                                            <p:attrNameLst>
                                              <p:attrName>ppt_h</p:attrName>
                                            </p:attrNameLst>
                                          </p:cBhvr>
                                          <p:tavLst>
                                            <p:tav tm="0">
                                              <p:val>
                                                <p:fltVal val="0"/>
                                              </p:val>
                                            </p:tav>
                                            <p:tav tm="100000">
                                              <p:val>
                                                <p:strVal val="#ppt_h"/>
                                              </p:val>
                                            </p:tav>
                                          </p:tavLst>
                                        </p:anim>
                                        <p:animEffect transition="in" filter="fade">
                                          <p:cBhvr>
                                            <p:cTn id="122" dur="500"/>
                                            <p:tgtEl>
                                              <p:spTgt spid="46"/>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 calcmode="lin" valueType="num">
                                          <p:cBhvr>
                                            <p:cTn id="125" dur="500" fill="hold"/>
                                            <p:tgtEl>
                                              <p:spTgt spid="47"/>
                                            </p:tgtEl>
                                            <p:attrNameLst>
                                              <p:attrName>ppt_w</p:attrName>
                                            </p:attrNameLst>
                                          </p:cBhvr>
                                          <p:tavLst>
                                            <p:tav tm="0">
                                              <p:val>
                                                <p:fltVal val="0"/>
                                              </p:val>
                                            </p:tav>
                                            <p:tav tm="100000">
                                              <p:val>
                                                <p:strVal val="#ppt_w"/>
                                              </p:val>
                                            </p:tav>
                                          </p:tavLst>
                                        </p:anim>
                                        <p:anim calcmode="lin" valueType="num">
                                          <p:cBhvr>
                                            <p:cTn id="126" dur="500" fill="hold"/>
                                            <p:tgtEl>
                                              <p:spTgt spid="47"/>
                                            </p:tgtEl>
                                            <p:attrNameLst>
                                              <p:attrName>ppt_h</p:attrName>
                                            </p:attrNameLst>
                                          </p:cBhvr>
                                          <p:tavLst>
                                            <p:tav tm="0">
                                              <p:val>
                                                <p:fltVal val="0"/>
                                              </p:val>
                                            </p:tav>
                                            <p:tav tm="100000">
                                              <p:val>
                                                <p:strVal val="#ppt_h"/>
                                              </p:val>
                                            </p:tav>
                                          </p:tavLst>
                                        </p:anim>
                                        <p:animEffect transition="in" filter="fade">
                                          <p:cBhvr>
                                            <p:cTn id="1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3" grpId="0"/>
          <p:bldP spid="23" grpId="0" animBg="1"/>
          <p:bldP spid="24" grpId="0" animBg="1"/>
          <p:bldP spid="25" grpId="0" animBg="1"/>
          <p:bldP spid="3" grpId="0"/>
          <p:bldP spid="27" grpId="0"/>
          <p:bldP spid="28" grpId="0"/>
          <p:bldP spid="29" grpId="0"/>
          <p:bldP spid="35" grpId="0" animBg="1"/>
          <p:bldP spid="36" grpId="0" animBg="1"/>
          <p:bldP spid="38" grpId="0"/>
          <p:bldP spid="40" grpId="0"/>
          <p:bldP spid="41" grpId="0"/>
          <p:bldP spid="42" grpId="0" animBg="1"/>
          <p:bldP spid="45" grpId="0" animBg="1"/>
          <p:bldP spid="46" grpId="0" animBg="1"/>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heel(1)">
                                          <p:cBhvr>
                                            <p:cTn id="20" dur="10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1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0-#ppt_w/2"/>
                                              </p:val>
                                            </p:tav>
                                            <p:tav tm="100000">
                                              <p:val>
                                                <p:strVal val="#ppt_x"/>
                                              </p:val>
                                            </p:tav>
                                          </p:tavLst>
                                        </p:anim>
                                        <p:anim calcmode="lin" valueType="num">
                                          <p:cBhvr additive="base">
                                            <p:cTn id="37"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heel(1)">
                                          <p:cBhvr>
                                            <p:cTn id="42" dur="10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heel(1)">
                                          <p:cBhvr>
                                            <p:cTn id="53" dur="10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0-#ppt_w/2"/>
                                              </p:val>
                                            </p:tav>
                                            <p:tav tm="100000">
                                              <p:val>
                                                <p:strVal val="#ppt_x"/>
                                              </p:val>
                                            </p:tav>
                                          </p:tavLst>
                                        </p:anim>
                                        <p:anim calcmode="lin" valueType="num">
                                          <p:cBhvr additive="base">
                                            <p:cTn id="5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additive="base">
                                            <p:cTn id="64" dur="1000" fill="hold"/>
                                            <p:tgtEl>
                                              <p:spTgt spid="43"/>
                                            </p:tgtEl>
                                            <p:attrNameLst>
                                              <p:attrName>ppt_x</p:attrName>
                                            </p:attrNameLst>
                                          </p:cBhvr>
                                          <p:tavLst>
                                            <p:tav tm="0">
                                              <p:val>
                                                <p:strVal val="#ppt_x"/>
                                              </p:val>
                                            </p:tav>
                                            <p:tav tm="100000">
                                              <p:val>
                                                <p:strVal val="#ppt_x"/>
                                              </p:val>
                                            </p:tav>
                                          </p:tavLst>
                                        </p:anim>
                                        <p:anim calcmode="lin" valueType="num">
                                          <p:cBhvr additive="base">
                                            <p:cTn id="65" dur="10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p:cTn id="70" dur="500" fill="hold"/>
                                            <p:tgtEl>
                                              <p:spTgt spid="34"/>
                                            </p:tgtEl>
                                            <p:attrNameLst>
                                              <p:attrName>ppt_w</p:attrName>
                                            </p:attrNameLst>
                                          </p:cBhvr>
                                          <p:tavLst>
                                            <p:tav tm="0">
                                              <p:val>
                                                <p:fltVal val="0"/>
                                              </p:val>
                                            </p:tav>
                                            <p:tav tm="100000">
                                              <p:val>
                                                <p:strVal val="#ppt_w"/>
                                              </p:val>
                                            </p:tav>
                                          </p:tavLst>
                                        </p:anim>
                                        <p:anim calcmode="lin" valueType="num">
                                          <p:cBhvr>
                                            <p:cTn id="71" dur="500" fill="hold"/>
                                            <p:tgtEl>
                                              <p:spTgt spid="34"/>
                                            </p:tgtEl>
                                            <p:attrNameLst>
                                              <p:attrName>ppt_h</p:attrName>
                                            </p:attrNameLst>
                                          </p:cBhvr>
                                          <p:tavLst>
                                            <p:tav tm="0">
                                              <p:val>
                                                <p:fltVal val="0"/>
                                              </p:val>
                                            </p:tav>
                                            <p:tav tm="100000">
                                              <p:val>
                                                <p:strVal val="#ppt_h"/>
                                              </p:val>
                                            </p:tav>
                                          </p:tavLst>
                                        </p:anim>
                                        <p:animEffect transition="in" filter="fade">
                                          <p:cBhvr>
                                            <p:cTn id="72" dur="500"/>
                                            <p:tgtEl>
                                              <p:spTgt spid="34"/>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p:cTn id="75" dur="500" fill="hold"/>
                                            <p:tgtEl>
                                              <p:spTgt spid="35"/>
                                            </p:tgtEl>
                                            <p:attrNameLst>
                                              <p:attrName>ppt_w</p:attrName>
                                            </p:attrNameLst>
                                          </p:cBhvr>
                                          <p:tavLst>
                                            <p:tav tm="0">
                                              <p:val>
                                                <p:fltVal val="0"/>
                                              </p:val>
                                            </p:tav>
                                            <p:tav tm="100000">
                                              <p:val>
                                                <p:strVal val="#ppt_w"/>
                                              </p:val>
                                            </p:tav>
                                          </p:tavLst>
                                        </p:anim>
                                        <p:anim calcmode="lin" valueType="num">
                                          <p:cBhvr>
                                            <p:cTn id="76" dur="500" fill="hold"/>
                                            <p:tgtEl>
                                              <p:spTgt spid="35"/>
                                            </p:tgtEl>
                                            <p:attrNameLst>
                                              <p:attrName>ppt_h</p:attrName>
                                            </p:attrNameLst>
                                          </p:cBhvr>
                                          <p:tavLst>
                                            <p:tav tm="0">
                                              <p:val>
                                                <p:fltVal val="0"/>
                                              </p:val>
                                            </p:tav>
                                            <p:tav tm="100000">
                                              <p:val>
                                                <p:strVal val="#ppt_h"/>
                                              </p:val>
                                            </p:tav>
                                          </p:tavLst>
                                        </p:anim>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heel(1)">
                                          <p:cBhvr>
                                            <p:cTn id="82" dur="20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p:cTn id="87" dur="500" fill="hold"/>
                                            <p:tgtEl>
                                              <p:spTgt spid="37"/>
                                            </p:tgtEl>
                                            <p:attrNameLst>
                                              <p:attrName>ppt_w</p:attrName>
                                            </p:attrNameLst>
                                          </p:cBhvr>
                                          <p:tavLst>
                                            <p:tav tm="0">
                                              <p:val>
                                                <p:fltVal val="0"/>
                                              </p:val>
                                            </p:tav>
                                            <p:tav tm="100000">
                                              <p:val>
                                                <p:strVal val="#ppt_w"/>
                                              </p:val>
                                            </p:tav>
                                          </p:tavLst>
                                        </p:anim>
                                        <p:anim calcmode="lin" valueType="num">
                                          <p:cBhvr>
                                            <p:cTn id="88" dur="500" fill="hold"/>
                                            <p:tgtEl>
                                              <p:spTgt spid="37"/>
                                            </p:tgtEl>
                                            <p:attrNameLst>
                                              <p:attrName>ppt_h</p:attrName>
                                            </p:attrNameLst>
                                          </p:cBhvr>
                                          <p:tavLst>
                                            <p:tav tm="0">
                                              <p:val>
                                                <p:fltVal val="0"/>
                                              </p:val>
                                            </p:tav>
                                            <p:tav tm="100000">
                                              <p:val>
                                                <p:strVal val="#ppt_h"/>
                                              </p:val>
                                            </p:tav>
                                          </p:tavLst>
                                        </p:anim>
                                        <p:animEffect transition="in" filter="fade">
                                          <p:cBhvr>
                                            <p:cTn id="89" dur="500"/>
                                            <p:tgtEl>
                                              <p:spTgt spid="37"/>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8"/>
                                            </p:tgtEl>
                                            <p:attrNameLst>
                                              <p:attrName>style.visibility</p:attrName>
                                            </p:attrNameLst>
                                          </p:cBhvr>
                                          <p:to>
                                            <p:strVal val="visible"/>
                                          </p:to>
                                        </p:set>
                                        <p:anim calcmode="lin" valueType="num">
                                          <p:cBhvr additive="base">
                                            <p:cTn id="94" dur="1000" fill="hold"/>
                                            <p:tgtEl>
                                              <p:spTgt spid="38"/>
                                            </p:tgtEl>
                                            <p:attrNameLst>
                                              <p:attrName>ppt_x</p:attrName>
                                            </p:attrNameLst>
                                          </p:cBhvr>
                                          <p:tavLst>
                                            <p:tav tm="0">
                                              <p:val>
                                                <p:strVal val="#ppt_x"/>
                                              </p:val>
                                            </p:tav>
                                            <p:tav tm="100000">
                                              <p:val>
                                                <p:strVal val="#ppt_x"/>
                                              </p:val>
                                            </p:tav>
                                          </p:tavLst>
                                        </p:anim>
                                        <p:anim calcmode="lin" valueType="num">
                                          <p:cBhvr additive="base">
                                            <p:cTn id="95"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40"/>
                                            </p:tgtEl>
                                            <p:attrNameLst>
                                              <p:attrName>style.visibility</p:attrName>
                                            </p:attrNameLst>
                                          </p:cBhvr>
                                          <p:to>
                                            <p:strVal val="visible"/>
                                          </p:to>
                                        </p:set>
                                        <p:anim calcmode="lin" valueType="num">
                                          <p:cBhvr additive="base">
                                            <p:cTn id="100" dur="1000" fill="hold"/>
                                            <p:tgtEl>
                                              <p:spTgt spid="40"/>
                                            </p:tgtEl>
                                            <p:attrNameLst>
                                              <p:attrName>ppt_x</p:attrName>
                                            </p:attrNameLst>
                                          </p:cBhvr>
                                          <p:tavLst>
                                            <p:tav tm="0">
                                              <p:val>
                                                <p:strVal val="#ppt_x"/>
                                              </p:val>
                                            </p:tav>
                                            <p:tav tm="100000">
                                              <p:val>
                                                <p:strVal val="#ppt_x"/>
                                              </p:val>
                                            </p:tav>
                                          </p:tavLst>
                                        </p:anim>
                                        <p:anim calcmode="lin" valueType="num">
                                          <p:cBhvr additive="base">
                                            <p:cTn id="101"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41"/>
                                            </p:tgtEl>
                                            <p:attrNameLst>
                                              <p:attrName>style.visibility</p:attrName>
                                            </p:attrNameLst>
                                          </p:cBhvr>
                                          <p:to>
                                            <p:strVal val="visible"/>
                                          </p:to>
                                        </p:set>
                                        <p:anim calcmode="lin" valueType="num">
                                          <p:cBhvr additive="base">
                                            <p:cTn id="106" dur="1000" fill="hold"/>
                                            <p:tgtEl>
                                              <p:spTgt spid="41"/>
                                            </p:tgtEl>
                                            <p:attrNameLst>
                                              <p:attrName>ppt_x</p:attrName>
                                            </p:attrNameLst>
                                          </p:cBhvr>
                                          <p:tavLst>
                                            <p:tav tm="0">
                                              <p:val>
                                                <p:strVal val="#ppt_x"/>
                                              </p:val>
                                            </p:tav>
                                            <p:tav tm="100000">
                                              <p:val>
                                                <p:strVal val="#ppt_x"/>
                                              </p:val>
                                            </p:tav>
                                          </p:tavLst>
                                        </p:anim>
                                        <p:anim calcmode="lin" valueType="num">
                                          <p:cBhvr additive="base">
                                            <p:cTn id="107" dur="1000" fill="hold"/>
                                            <p:tgtEl>
                                              <p:spTgt spid="41"/>
                                            </p:tgtEl>
                                            <p:attrNameLst>
                                              <p:attrName>ppt_y</p:attrName>
                                            </p:attrNameLst>
                                          </p:cBhvr>
                                          <p:tavLst>
                                            <p:tav tm="0">
                                              <p:val>
                                                <p:strVal val="1+#ppt_h/2"/>
                                              </p:val>
                                            </p:tav>
                                            <p:tav tm="100000">
                                              <p:val>
                                                <p:strVal val="#ppt_y"/>
                                              </p:val>
                                            </p:tav>
                                          </p:tavLst>
                                        </p:anim>
                                      </p:childTnLst>
                                    </p:cTn>
                                  </p:par>
                                  <p:par>
                                    <p:cTn id="108" presetID="53" presetClass="entr" presetSubtype="16"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 calcmode="lin" valueType="num">
                                          <p:cBhvr>
                                            <p:cTn id="110" dur="500" fill="hold"/>
                                            <p:tgtEl>
                                              <p:spTgt spid="42"/>
                                            </p:tgtEl>
                                            <p:attrNameLst>
                                              <p:attrName>ppt_w</p:attrName>
                                            </p:attrNameLst>
                                          </p:cBhvr>
                                          <p:tavLst>
                                            <p:tav tm="0">
                                              <p:val>
                                                <p:fltVal val="0"/>
                                              </p:val>
                                            </p:tav>
                                            <p:tav tm="100000">
                                              <p:val>
                                                <p:strVal val="#ppt_w"/>
                                              </p:val>
                                            </p:tav>
                                          </p:tavLst>
                                        </p:anim>
                                        <p:anim calcmode="lin" valueType="num">
                                          <p:cBhvr>
                                            <p:cTn id="111" dur="500" fill="hold"/>
                                            <p:tgtEl>
                                              <p:spTgt spid="42"/>
                                            </p:tgtEl>
                                            <p:attrNameLst>
                                              <p:attrName>ppt_h</p:attrName>
                                            </p:attrNameLst>
                                          </p:cBhvr>
                                          <p:tavLst>
                                            <p:tav tm="0">
                                              <p:val>
                                                <p:fltVal val="0"/>
                                              </p:val>
                                            </p:tav>
                                            <p:tav tm="100000">
                                              <p:val>
                                                <p:strVal val="#ppt_h"/>
                                              </p:val>
                                            </p:tav>
                                          </p:tavLst>
                                        </p:anim>
                                        <p:animEffect transition="in" filter="fade">
                                          <p:cBhvr>
                                            <p:cTn id="112" dur="500"/>
                                            <p:tgtEl>
                                              <p:spTgt spid="42"/>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 calcmode="lin" valueType="num">
                                          <p:cBhvr>
                                            <p:cTn id="115" dur="500" fill="hold"/>
                                            <p:tgtEl>
                                              <p:spTgt spid="45"/>
                                            </p:tgtEl>
                                            <p:attrNameLst>
                                              <p:attrName>ppt_w</p:attrName>
                                            </p:attrNameLst>
                                          </p:cBhvr>
                                          <p:tavLst>
                                            <p:tav tm="0">
                                              <p:val>
                                                <p:fltVal val="0"/>
                                              </p:val>
                                            </p:tav>
                                            <p:tav tm="100000">
                                              <p:val>
                                                <p:strVal val="#ppt_w"/>
                                              </p:val>
                                            </p:tav>
                                          </p:tavLst>
                                        </p:anim>
                                        <p:anim calcmode="lin" valueType="num">
                                          <p:cBhvr>
                                            <p:cTn id="116" dur="500" fill="hold"/>
                                            <p:tgtEl>
                                              <p:spTgt spid="45"/>
                                            </p:tgtEl>
                                            <p:attrNameLst>
                                              <p:attrName>ppt_h</p:attrName>
                                            </p:attrNameLst>
                                          </p:cBhvr>
                                          <p:tavLst>
                                            <p:tav tm="0">
                                              <p:val>
                                                <p:fltVal val="0"/>
                                              </p:val>
                                            </p:tav>
                                            <p:tav tm="100000">
                                              <p:val>
                                                <p:strVal val="#ppt_h"/>
                                              </p:val>
                                            </p:tav>
                                          </p:tavLst>
                                        </p:anim>
                                        <p:animEffect transition="in" filter="fade">
                                          <p:cBhvr>
                                            <p:cTn id="117" dur="500"/>
                                            <p:tgtEl>
                                              <p:spTgt spid="45"/>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46"/>
                                            </p:tgtEl>
                                            <p:attrNameLst>
                                              <p:attrName>style.visibility</p:attrName>
                                            </p:attrNameLst>
                                          </p:cBhvr>
                                          <p:to>
                                            <p:strVal val="visible"/>
                                          </p:to>
                                        </p:set>
                                        <p:anim calcmode="lin" valueType="num">
                                          <p:cBhvr>
                                            <p:cTn id="120" dur="500" fill="hold"/>
                                            <p:tgtEl>
                                              <p:spTgt spid="46"/>
                                            </p:tgtEl>
                                            <p:attrNameLst>
                                              <p:attrName>ppt_w</p:attrName>
                                            </p:attrNameLst>
                                          </p:cBhvr>
                                          <p:tavLst>
                                            <p:tav tm="0">
                                              <p:val>
                                                <p:fltVal val="0"/>
                                              </p:val>
                                            </p:tav>
                                            <p:tav tm="100000">
                                              <p:val>
                                                <p:strVal val="#ppt_w"/>
                                              </p:val>
                                            </p:tav>
                                          </p:tavLst>
                                        </p:anim>
                                        <p:anim calcmode="lin" valueType="num">
                                          <p:cBhvr>
                                            <p:cTn id="121" dur="500" fill="hold"/>
                                            <p:tgtEl>
                                              <p:spTgt spid="46"/>
                                            </p:tgtEl>
                                            <p:attrNameLst>
                                              <p:attrName>ppt_h</p:attrName>
                                            </p:attrNameLst>
                                          </p:cBhvr>
                                          <p:tavLst>
                                            <p:tav tm="0">
                                              <p:val>
                                                <p:fltVal val="0"/>
                                              </p:val>
                                            </p:tav>
                                            <p:tav tm="100000">
                                              <p:val>
                                                <p:strVal val="#ppt_h"/>
                                              </p:val>
                                            </p:tav>
                                          </p:tavLst>
                                        </p:anim>
                                        <p:animEffect transition="in" filter="fade">
                                          <p:cBhvr>
                                            <p:cTn id="122" dur="500"/>
                                            <p:tgtEl>
                                              <p:spTgt spid="46"/>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 calcmode="lin" valueType="num">
                                          <p:cBhvr>
                                            <p:cTn id="125" dur="500" fill="hold"/>
                                            <p:tgtEl>
                                              <p:spTgt spid="47"/>
                                            </p:tgtEl>
                                            <p:attrNameLst>
                                              <p:attrName>ppt_w</p:attrName>
                                            </p:attrNameLst>
                                          </p:cBhvr>
                                          <p:tavLst>
                                            <p:tav tm="0">
                                              <p:val>
                                                <p:fltVal val="0"/>
                                              </p:val>
                                            </p:tav>
                                            <p:tav tm="100000">
                                              <p:val>
                                                <p:strVal val="#ppt_w"/>
                                              </p:val>
                                            </p:tav>
                                          </p:tavLst>
                                        </p:anim>
                                        <p:anim calcmode="lin" valueType="num">
                                          <p:cBhvr>
                                            <p:cTn id="126" dur="500" fill="hold"/>
                                            <p:tgtEl>
                                              <p:spTgt spid="47"/>
                                            </p:tgtEl>
                                            <p:attrNameLst>
                                              <p:attrName>ppt_h</p:attrName>
                                            </p:attrNameLst>
                                          </p:cBhvr>
                                          <p:tavLst>
                                            <p:tav tm="0">
                                              <p:val>
                                                <p:fltVal val="0"/>
                                              </p:val>
                                            </p:tav>
                                            <p:tav tm="100000">
                                              <p:val>
                                                <p:strVal val="#ppt_h"/>
                                              </p:val>
                                            </p:tav>
                                          </p:tavLst>
                                        </p:anim>
                                        <p:animEffect transition="in" filter="fade">
                                          <p:cBhvr>
                                            <p:cTn id="1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3" grpId="0"/>
          <p:bldP spid="23" grpId="0" animBg="1"/>
          <p:bldP spid="24" grpId="0" animBg="1"/>
          <p:bldP spid="25" grpId="0" animBg="1"/>
          <p:bldP spid="3" grpId="0"/>
          <p:bldP spid="27" grpId="0"/>
          <p:bldP spid="28" grpId="0"/>
          <p:bldP spid="29" grpId="0"/>
          <p:bldP spid="35" grpId="0" animBg="1"/>
          <p:bldP spid="36" grpId="0" animBg="1"/>
          <p:bldP spid="38" grpId="0"/>
          <p:bldP spid="40" grpId="0"/>
          <p:bldP spid="41" grpId="0"/>
          <p:bldP spid="42" grpId="0" animBg="1"/>
          <p:bldP spid="45" grpId="0" animBg="1"/>
          <p:bldP spid="46" grpId="0" animBg="1"/>
          <p:bldP spid="47"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24997" y="1142999"/>
            <a:ext cx="4876676" cy="5252681"/>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844" y="926586"/>
            <a:ext cx="4912906" cy="4679650"/>
          </a:xfrm>
          <a:prstGeom prst="rect">
            <a:avLst/>
          </a:prstGeom>
        </p:spPr>
      </p:pic>
      <p:sp>
        <p:nvSpPr>
          <p:cNvPr id="10" name="文本框 9"/>
          <p:cNvSpPr txBox="1"/>
          <p:nvPr/>
        </p:nvSpPr>
        <p:spPr>
          <a:xfrm>
            <a:off x="7104186" y="2372131"/>
            <a:ext cx="2279791" cy="584775"/>
          </a:xfrm>
          <a:prstGeom prst="rect">
            <a:avLst/>
          </a:prstGeom>
          <a:noFill/>
        </p:spPr>
        <p:txBody>
          <a:bodyPr wrap="none" rtlCol="0">
            <a:spAutoFit/>
          </a:bodyPr>
          <a:lstStyle/>
          <a:p>
            <a:r>
              <a:rPr lang="zh-CN" altLang="en-US" sz="3200" dirty="0">
                <a:solidFill>
                  <a:schemeClr val="tx1">
                    <a:lumMod val="65000"/>
                    <a:lumOff val="35000"/>
                  </a:schemeClr>
                </a:solidFill>
              </a:rPr>
              <a:t>数据库设计</a:t>
            </a:r>
          </a:p>
        </p:txBody>
      </p:sp>
      <p:sp>
        <p:nvSpPr>
          <p:cNvPr id="18" name="矩形 17"/>
          <p:cNvSpPr/>
          <p:nvPr/>
        </p:nvSpPr>
        <p:spPr>
          <a:xfrm>
            <a:off x="7048034" y="2069303"/>
            <a:ext cx="56152" cy="119043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904588" y="1864300"/>
            <a:ext cx="1115370" cy="1600438"/>
          </a:xfrm>
          <a:prstGeom prst="rect">
            <a:avLst/>
          </a:prstGeom>
          <a:noFill/>
        </p:spPr>
        <p:txBody>
          <a:bodyPr wrap="none" rtlCol="0">
            <a:spAutoFit/>
          </a:bodyPr>
          <a:lstStyle/>
          <a:p>
            <a:r>
              <a:rPr lang="en-US" altLang="zh-CN" sz="3200" dirty="0">
                <a:solidFill>
                  <a:srgbClr val="FF7C80"/>
                </a:solidFill>
                <a:ea typeface="Adobe Gothic Std B" panose="020B0800000000000000" pitchFamily="34" charset="-128"/>
              </a:rPr>
              <a:t>PART </a:t>
            </a:r>
          </a:p>
          <a:p>
            <a:r>
              <a:rPr lang="en-US" altLang="zh-CN" sz="6600" dirty="0">
                <a:solidFill>
                  <a:srgbClr val="FF7C80"/>
                </a:solidFill>
                <a:ea typeface="Adobe Gothic Std B" panose="020B0800000000000000" pitchFamily="34" charset="-128"/>
              </a:rPr>
              <a:t>02</a:t>
            </a:r>
            <a:endParaRPr lang="zh-CN" altLang="en-US" sz="6600" dirty="0">
              <a:solidFill>
                <a:srgbClr val="FF7C80"/>
              </a:solidFill>
            </a:endParaRPr>
          </a:p>
        </p:txBody>
      </p:sp>
      <p:graphicFrame>
        <p:nvGraphicFramePr>
          <p:cNvPr id="7" name="对象 6"/>
          <p:cNvGraphicFramePr>
            <a:graphicFrameLocks noChangeAspect="1"/>
          </p:cNvGraphicFramePr>
          <p:nvPr/>
        </p:nvGraphicFramePr>
        <p:xfrm>
          <a:off x="1812091" y="1864300"/>
          <a:ext cx="3067250" cy="3067248"/>
        </p:xfrm>
        <a:graphic>
          <a:graphicData uri="http://schemas.openxmlformats.org/presentationml/2006/ole">
            <mc:AlternateContent xmlns:mc="http://schemas.openxmlformats.org/markup-compatibility/2006">
              <mc:Choice xmlns:v="urn:schemas-microsoft-com:vml" Requires="v">
                <p:oleObj spid="_x0000_s6552" name="CorelDRAW" r:id="rId6" imgW="806617" imgH="806220" progId="CorelDraw.Graphic.15">
                  <p:embed/>
                </p:oleObj>
              </mc:Choice>
              <mc:Fallback>
                <p:oleObj name="CorelDRAW" r:id="rId6" imgW="806617" imgH="806220" progId="CorelDraw.Graphic.15">
                  <p:embed/>
                  <p:pic>
                    <p:nvPicPr>
                      <p:cNvPr id="7" name="对象 6"/>
                      <p:cNvPicPr/>
                      <p:nvPr/>
                    </p:nvPicPr>
                    <p:blipFill>
                      <a:blip r:embed="rId7"/>
                      <a:stretch>
                        <a:fillRect/>
                      </a:stretch>
                    </p:blipFill>
                    <p:spPr>
                      <a:xfrm>
                        <a:off x="1812091" y="1864300"/>
                        <a:ext cx="3067250" cy="3067248"/>
                      </a:xfrm>
                      <a:prstGeom prst="rect">
                        <a:avLst/>
                      </a:prstGeom>
                    </p:spPr>
                  </p:pic>
                </p:oleObj>
              </mc:Fallback>
            </mc:AlternateContent>
          </a:graphicData>
        </a:graphic>
      </p:graphicFrame>
    </p:spTree>
    <p:extLst>
      <p:ext uri="{BB962C8B-B14F-4D97-AF65-F5344CB8AC3E}">
        <p14:creationId xmlns:p14="http://schemas.microsoft.com/office/powerpoint/2010/main" val="2442980636"/>
      </p:ext>
    </p:extLst>
  </p:cSld>
  <p:clrMapOvr>
    <a:masterClrMapping/>
  </p:clrMapOvr>
  <p:transition spd="slow" advTm="3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14:presetBounceEnd="80000">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14:bounceEnd="80000">
                                          <p:cBhvr additive="base">
                                            <p:cTn id="14" dur="100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15"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2" fill="hold" nodeType="clickEffect" p14:presetBounceEnd="78000">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14:bounceEnd="78000">
                                          <p:cBhvr additive="base">
                                            <p:cTn id="20" dur="1000" fill="hold"/>
                                            <p:tgtEl>
                                              <p:spTgt spid="3"/>
                                            </p:tgtEl>
                                            <p:attrNameLst>
                                              <p:attrName>ppt_x</p:attrName>
                                            </p:attrNameLst>
                                          </p:cBhvr>
                                          <p:tavLst>
                                            <p:tav tm="0">
                                              <p:val>
                                                <p:strVal val="0-#ppt_w/2"/>
                                              </p:val>
                                            </p:tav>
                                            <p:tav tm="100000">
                                              <p:val>
                                                <p:strVal val="#ppt_x"/>
                                              </p:val>
                                            </p:tav>
                                          </p:tavLst>
                                        </p:anim>
                                        <p:anim calcmode="lin" valueType="num" p14:bounceEnd="78000">
                                          <p:cBhvr additive="base">
                                            <p:cTn id="21"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14:presetBounceEnd="84000">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14:bounceEnd="84000">
                                          <p:cBhvr additive="base">
                                            <p:cTn id="26" dur="750" fill="hold"/>
                                            <p:tgtEl>
                                              <p:spTgt spid="21"/>
                                            </p:tgtEl>
                                            <p:attrNameLst>
                                              <p:attrName>ppt_x</p:attrName>
                                            </p:attrNameLst>
                                          </p:cBhvr>
                                          <p:tavLst>
                                            <p:tav tm="0">
                                              <p:val>
                                                <p:strVal val="#ppt_x"/>
                                              </p:val>
                                            </p:tav>
                                            <p:tav tm="100000">
                                              <p:val>
                                                <p:strVal val="#ppt_x"/>
                                              </p:val>
                                            </p:tav>
                                          </p:tavLst>
                                        </p:anim>
                                        <p:anim calcmode="lin" valueType="num" p14:bounceEnd="84000">
                                          <p:cBhvr additive="base">
                                            <p:cTn id="27"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14:presetBounceEnd="84000">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14:bounceEnd="84000">
                                          <p:cBhvr additive="base">
                                            <p:cTn id="32" dur="750" fill="hold"/>
                                            <p:tgtEl>
                                              <p:spTgt spid="18"/>
                                            </p:tgtEl>
                                            <p:attrNameLst>
                                              <p:attrName>ppt_x</p:attrName>
                                            </p:attrNameLst>
                                          </p:cBhvr>
                                          <p:tavLst>
                                            <p:tav tm="0">
                                              <p:val>
                                                <p:strVal val="#ppt_x"/>
                                              </p:val>
                                            </p:tav>
                                            <p:tav tm="100000">
                                              <p:val>
                                                <p:strVal val="#ppt_x"/>
                                              </p:val>
                                            </p:tav>
                                          </p:tavLst>
                                        </p:anim>
                                        <p:anim calcmode="lin" valueType="num" p14:bounceEnd="84000">
                                          <p:cBhvr additive="base">
                                            <p:cTn id="33"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14:presetBounceEnd="84000">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14:bounceEnd="84000">
                                          <p:cBhvr additive="base">
                                            <p:cTn id="38" dur="750" fill="hold"/>
                                            <p:tgtEl>
                                              <p:spTgt spid="10"/>
                                            </p:tgtEl>
                                            <p:attrNameLst>
                                              <p:attrName>ppt_x</p:attrName>
                                            </p:attrNameLst>
                                          </p:cBhvr>
                                          <p:tavLst>
                                            <p:tav tm="0">
                                              <p:val>
                                                <p:strVal val="#ppt_x"/>
                                              </p:val>
                                            </p:tav>
                                            <p:tav tm="100000">
                                              <p:val>
                                                <p:strVal val="#ppt_x"/>
                                              </p:val>
                                            </p:tav>
                                          </p:tavLst>
                                        </p:anim>
                                        <p:anim calcmode="lin" valueType="num" p14:bounceEnd="84000">
                                          <p:cBhvr additive="base">
                                            <p:cTn id="39"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animBg="1"/>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ppt_x"/>
                                              </p:val>
                                            </p:tav>
                                            <p:tav tm="100000">
                                              <p:val>
                                                <p:strVal val="#ppt_x"/>
                                              </p:val>
                                            </p:tav>
                                          </p:tavLst>
                                        </p:anim>
                                        <p:anim calcmode="lin" valueType="num">
                                          <p:cBhvr additive="base">
                                            <p:cTn id="15"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2"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1000" fill="hold"/>
                                            <p:tgtEl>
                                              <p:spTgt spid="3"/>
                                            </p:tgtEl>
                                            <p:attrNameLst>
                                              <p:attrName>ppt_x</p:attrName>
                                            </p:attrNameLst>
                                          </p:cBhvr>
                                          <p:tavLst>
                                            <p:tav tm="0">
                                              <p:val>
                                                <p:strVal val="0-#ppt_w/2"/>
                                              </p:val>
                                            </p:tav>
                                            <p:tav tm="100000">
                                              <p:val>
                                                <p:strVal val="#ppt_x"/>
                                              </p:val>
                                            </p:tav>
                                          </p:tavLst>
                                        </p:anim>
                                        <p:anim calcmode="lin" valueType="num">
                                          <p:cBhvr additive="base">
                                            <p:cTn id="21"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ppt_x"/>
                                              </p:val>
                                            </p:tav>
                                            <p:tav tm="100000">
                                              <p:val>
                                                <p:strVal val="#ppt_x"/>
                                              </p:val>
                                            </p:tav>
                                          </p:tavLst>
                                        </p:anim>
                                        <p:anim calcmode="lin" valueType="num">
                                          <p:cBhvr additive="base">
                                            <p:cTn id="27"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750" fill="hold"/>
                                            <p:tgtEl>
                                              <p:spTgt spid="18"/>
                                            </p:tgtEl>
                                            <p:attrNameLst>
                                              <p:attrName>ppt_x</p:attrName>
                                            </p:attrNameLst>
                                          </p:cBhvr>
                                          <p:tavLst>
                                            <p:tav tm="0">
                                              <p:val>
                                                <p:strVal val="#ppt_x"/>
                                              </p:val>
                                            </p:tav>
                                            <p:tav tm="100000">
                                              <p:val>
                                                <p:strVal val="#ppt_x"/>
                                              </p:val>
                                            </p:tav>
                                          </p:tavLst>
                                        </p:anim>
                                        <p:anim calcmode="lin" valueType="num">
                                          <p:cBhvr additive="base">
                                            <p:cTn id="33"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ppt_x"/>
                                              </p:val>
                                            </p:tav>
                                            <p:tav tm="100000">
                                              <p:val>
                                                <p:strVal val="#ppt_x"/>
                                              </p:val>
                                            </p:tav>
                                          </p:tavLst>
                                        </p:anim>
                                        <p:anim calcmode="lin" valueType="num">
                                          <p:cBhvr additive="base">
                                            <p:cTn id="39"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animBg="1"/>
          <p:bldP spid="21"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8822" y="4961687"/>
            <a:ext cx="2070636" cy="1862788"/>
          </a:xfrm>
          <a:prstGeom prst="rect">
            <a:avLst/>
          </a:prstGeom>
        </p:spPr>
      </p:pic>
      <p:sp>
        <p:nvSpPr>
          <p:cNvPr id="39" name="文本框 38"/>
          <p:cNvSpPr txBox="1"/>
          <p:nvPr/>
        </p:nvSpPr>
        <p:spPr>
          <a:xfrm>
            <a:off x="0" y="32832"/>
            <a:ext cx="2339102" cy="707886"/>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zh-CN" altLang="en-US" sz="2400" dirty="0" smtClean="0"/>
              <a:t>数据库设计细节</a:t>
            </a:r>
            <a:endParaRPr lang="en-US" altLang="zh-CN" sz="2400" dirty="0" smtClean="0"/>
          </a:p>
          <a:p>
            <a:pPr algn="l"/>
            <a:r>
              <a:rPr lang="en-US" altLang="zh-CN" sz="1600" dirty="0" smtClean="0"/>
              <a:t>@</a:t>
            </a:r>
            <a:r>
              <a:rPr lang="zh-CN" altLang="en-US" sz="1600" dirty="0" smtClean="0"/>
              <a:t>王鹏</a:t>
            </a:r>
            <a:endParaRPr lang="zh-CN" altLang="en-US" sz="1600" dirty="0"/>
          </a:p>
        </p:txBody>
      </p:sp>
      <p:sp>
        <p:nvSpPr>
          <p:cNvPr id="23" name="矩形 22"/>
          <p:cNvSpPr/>
          <p:nvPr/>
        </p:nvSpPr>
        <p:spPr>
          <a:xfrm>
            <a:off x="9650382"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862634" y="-31474"/>
            <a:ext cx="696537" cy="1077218"/>
          </a:xfrm>
          <a:prstGeom prst="rect">
            <a:avLst/>
          </a:prstGeom>
          <a:noFill/>
        </p:spPr>
        <p:txBody>
          <a:bodyPr wrap="none" rtlCol="0">
            <a:spAutoFit/>
          </a:bodyPr>
          <a:lstStyle/>
          <a:p>
            <a:r>
              <a:rPr lang="en-US" altLang="zh-CN" sz="1600" dirty="0">
                <a:solidFill>
                  <a:srgbClr val="FF7C80"/>
                </a:solidFill>
                <a:ea typeface="Adobe Gothic Std B" panose="020B0800000000000000" pitchFamily="34" charset="-128"/>
              </a:rPr>
              <a:t>PART</a:t>
            </a:r>
            <a:r>
              <a:rPr lang="en-US" altLang="zh-CN" sz="3200" dirty="0">
                <a:solidFill>
                  <a:srgbClr val="FF7C80"/>
                </a:solidFill>
                <a:ea typeface="Adobe Gothic Std B" panose="020B0800000000000000" pitchFamily="34" charset="-128"/>
              </a:rPr>
              <a:t> </a:t>
            </a:r>
          </a:p>
          <a:p>
            <a:r>
              <a:rPr lang="en-US" altLang="zh-CN" sz="3200" dirty="0">
                <a:solidFill>
                  <a:srgbClr val="FF7C80"/>
                </a:solidFill>
                <a:ea typeface="Adobe Gothic Std B" panose="020B0800000000000000" pitchFamily="34" charset="-128"/>
              </a:rPr>
              <a:t>02</a:t>
            </a:r>
            <a:endParaRPr lang="zh-CN" altLang="en-US" sz="3200" dirty="0">
              <a:solidFill>
                <a:srgbClr val="FF7C80"/>
              </a:solidFill>
            </a:endParaRPr>
          </a:p>
        </p:txBody>
      </p:sp>
      <p:sp>
        <p:nvSpPr>
          <p:cNvPr id="25" name="文本框 24"/>
          <p:cNvSpPr txBox="1"/>
          <p:nvPr/>
        </p:nvSpPr>
        <p:spPr>
          <a:xfrm>
            <a:off x="9887434" y="307080"/>
            <a:ext cx="1494320" cy="400110"/>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en-US" dirty="0" smtClean="0"/>
              <a:t>数据库设计</a:t>
            </a:r>
            <a:endParaRPr lang="zh-CN" altLang="en-US" dirty="0"/>
          </a:p>
        </p:txBody>
      </p:sp>
      <p:sp>
        <p:nvSpPr>
          <p:cNvPr id="46" name="泪滴形 45"/>
          <p:cNvSpPr/>
          <p:nvPr/>
        </p:nvSpPr>
        <p:spPr>
          <a:xfrm rot="8100000">
            <a:off x="9962192" y="5305262"/>
            <a:ext cx="1175636" cy="1175638"/>
          </a:xfrm>
          <a:prstGeom prst="teardrop">
            <a:avLst/>
          </a:prstGeom>
          <a:solidFill>
            <a:srgbClr val="72DC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9857574" y="5425326"/>
            <a:ext cx="1384872" cy="830997"/>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r>
              <a:rPr lang="en-US" altLang="zh-CN" sz="2400" dirty="0">
                <a:solidFill>
                  <a:schemeClr val="bg1"/>
                </a:solidFill>
              </a:rPr>
              <a:t>TITLE HERE</a:t>
            </a:r>
            <a:endParaRPr lang="zh-CN" altLang="en-US" sz="2400" dirty="0">
              <a:solidFill>
                <a:schemeClr val="bg1"/>
              </a:solidFill>
            </a:endParaRPr>
          </a:p>
        </p:txBody>
      </p:sp>
      <p:graphicFrame>
        <p:nvGraphicFramePr>
          <p:cNvPr id="51" name="对象 50"/>
          <p:cNvGraphicFramePr>
            <a:graphicFrameLocks noChangeAspect="1"/>
          </p:cNvGraphicFramePr>
          <p:nvPr>
            <p:extLst>
              <p:ext uri="{D42A27DB-BD31-4B8C-83A1-F6EECF244321}">
                <p14:modId xmlns:p14="http://schemas.microsoft.com/office/powerpoint/2010/main" val="652390353"/>
              </p:ext>
            </p:extLst>
          </p:nvPr>
        </p:nvGraphicFramePr>
        <p:xfrm>
          <a:off x="6243588" y="2011361"/>
          <a:ext cx="617538" cy="593724"/>
        </p:xfrm>
        <a:graphic>
          <a:graphicData uri="http://schemas.openxmlformats.org/presentationml/2006/ole">
            <mc:AlternateContent xmlns:mc="http://schemas.openxmlformats.org/markup-compatibility/2006">
              <mc:Choice xmlns:v="urn:schemas-microsoft-com:vml" Requires="v">
                <p:oleObj spid="_x0000_s12064" name="CorelDRAW" r:id="rId5" imgW="822240" imgH="792360" progId="CorelDraw.Graphic.15">
                  <p:embed/>
                </p:oleObj>
              </mc:Choice>
              <mc:Fallback>
                <p:oleObj name="CorelDRAW" r:id="rId5" imgW="822240" imgH="792360" progId="CorelDraw.Graphic.15">
                  <p:embed/>
                  <p:pic>
                    <p:nvPicPr>
                      <p:cNvPr id="51" name="对象 50"/>
                      <p:cNvPicPr/>
                      <p:nvPr/>
                    </p:nvPicPr>
                    <p:blipFill>
                      <a:blip r:embed="rId6"/>
                      <a:stretch>
                        <a:fillRect/>
                      </a:stretch>
                    </p:blipFill>
                    <p:spPr>
                      <a:xfrm>
                        <a:off x="6243588" y="2011361"/>
                        <a:ext cx="617538" cy="593724"/>
                      </a:xfrm>
                      <a:prstGeom prst="rect">
                        <a:avLst/>
                      </a:prstGeom>
                    </p:spPr>
                  </p:pic>
                </p:oleObj>
              </mc:Fallback>
            </mc:AlternateContent>
          </a:graphicData>
        </a:graphic>
      </p:graphicFrame>
      <p:pic>
        <p:nvPicPr>
          <p:cNvPr id="3" name="图片 2"/>
          <p:cNvPicPr>
            <a:picLocks noChangeAspect="1"/>
          </p:cNvPicPr>
          <p:nvPr/>
        </p:nvPicPr>
        <p:blipFill>
          <a:blip r:embed="rId7"/>
          <a:stretch>
            <a:fillRect/>
          </a:stretch>
        </p:blipFill>
        <p:spPr>
          <a:xfrm>
            <a:off x="103716" y="966832"/>
            <a:ext cx="9107187" cy="5734718"/>
          </a:xfrm>
          <a:prstGeom prst="rect">
            <a:avLst/>
          </a:prstGeom>
        </p:spPr>
      </p:pic>
      <p:sp>
        <p:nvSpPr>
          <p:cNvPr id="31" name="文本框 30"/>
          <p:cNvSpPr txBox="1"/>
          <p:nvPr/>
        </p:nvSpPr>
        <p:spPr>
          <a:xfrm>
            <a:off x="9465044" y="1206813"/>
            <a:ext cx="2301694" cy="3754874"/>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pPr algn="l"/>
            <a:r>
              <a:rPr lang="zh-CN" altLang="zh-CN" sz="1400" dirty="0"/>
              <a:t>本次互联网数据库项目针对新型冠状病毒所引发的肺炎疫情为背景，展开疫情当前所呈现出的趋势进行可视化的呈现例如具体人数、各个国家的情况以及图表的形式展示一段时间以来中国的疫情发展情况进行了展示并且加入了疫情文章、留言系统、新闻系统、谣言板块和知识科普等界面采用</a:t>
            </a:r>
            <a:r>
              <a:rPr lang="en-US" altLang="zh-CN" sz="1400" dirty="0"/>
              <a:t>MVC</a:t>
            </a:r>
            <a:r>
              <a:rPr lang="zh-CN" altLang="zh-CN" sz="1400" dirty="0"/>
              <a:t>设计框架进行前后台分离式设计。管理员</a:t>
            </a:r>
            <a:r>
              <a:rPr lang="zh-CN" altLang="zh-CN" sz="1400" dirty="0" smtClean="0"/>
              <a:t>、普通</a:t>
            </a:r>
            <a:r>
              <a:rPr lang="zh-CN" altLang="zh-CN" sz="1400" dirty="0"/>
              <a:t>用户和未登录的浏览用户拥有不同的权限。一共生成</a:t>
            </a:r>
            <a:r>
              <a:rPr lang="zh-CN" altLang="zh-CN" sz="1400" dirty="0" smtClean="0"/>
              <a:t>了</a:t>
            </a:r>
            <a:r>
              <a:rPr lang="en-US" altLang="zh-CN" sz="1400" dirty="0" smtClean="0"/>
              <a:t>17</a:t>
            </a:r>
            <a:r>
              <a:rPr lang="zh-CN" altLang="zh-CN" sz="1400" dirty="0" smtClean="0"/>
              <a:t>张</a:t>
            </a:r>
            <a:r>
              <a:rPr lang="zh-CN" altLang="zh-CN" sz="1400" dirty="0"/>
              <a:t>表</a:t>
            </a:r>
            <a:endParaRPr lang="zh-CN" altLang="en-US" sz="1400" dirty="0"/>
          </a:p>
        </p:txBody>
      </p:sp>
    </p:spTree>
    <p:extLst>
      <p:ext uri="{BB962C8B-B14F-4D97-AF65-F5344CB8AC3E}">
        <p14:creationId xmlns:p14="http://schemas.microsoft.com/office/powerpoint/2010/main" val="1927696126"/>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500" fill="hold"/>
                                        <p:tgtEl>
                                          <p:spTgt spid="47"/>
                                        </p:tgtEl>
                                        <p:attrNameLst>
                                          <p:attrName>ppt_w</p:attrName>
                                        </p:attrNameLst>
                                      </p:cBhvr>
                                      <p:tavLst>
                                        <p:tav tm="0">
                                          <p:val>
                                            <p:fltVal val="0"/>
                                          </p:val>
                                        </p:tav>
                                        <p:tav tm="100000">
                                          <p:val>
                                            <p:strVal val="#ppt_w"/>
                                          </p:val>
                                        </p:tav>
                                      </p:tavLst>
                                    </p:anim>
                                    <p:anim calcmode="lin" valueType="num">
                                      <p:cBhvr>
                                        <p:cTn id="29" dur="500" fill="hold"/>
                                        <p:tgtEl>
                                          <p:spTgt spid="47"/>
                                        </p:tgtEl>
                                        <p:attrNameLst>
                                          <p:attrName>ppt_h</p:attrName>
                                        </p:attrNameLst>
                                      </p:cBhvr>
                                      <p:tavLst>
                                        <p:tav tm="0">
                                          <p:val>
                                            <p:fltVal val="0"/>
                                          </p:val>
                                        </p:tav>
                                        <p:tav tm="100000">
                                          <p:val>
                                            <p:strVal val="#ppt_h"/>
                                          </p:val>
                                        </p:tav>
                                      </p:tavLst>
                                    </p:anim>
                                    <p:animEffect transition="in" filter="fade">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6172192" y="1148166"/>
            <a:ext cx="5284737" cy="5284737"/>
          </a:xfrm>
          <a:prstGeom prst="ellipse">
            <a:avLst/>
          </a:prstGeom>
          <a:noFill/>
          <a:ln>
            <a:solidFill>
              <a:srgbClr val="DE44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78" name="椭圆 77"/>
          <p:cNvSpPr/>
          <p:nvPr/>
        </p:nvSpPr>
        <p:spPr>
          <a:xfrm>
            <a:off x="7367979" y="2333371"/>
            <a:ext cx="2912213" cy="2912213"/>
          </a:xfrm>
          <a:prstGeom prst="ellipse">
            <a:avLst/>
          </a:prstGeom>
          <a:noFill/>
          <a:ln>
            <a:solidFill>
              <a:srgbClr val="DE44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79" name="十字形 78"/>
          <p:cNvSpPr/>
          <p:nvPr/>
        </p:nvSpPr>
        <p:spPr>
          <a:xfrm>
            <a:off x="8148943" y="4930235"/>
            <a:ext cx="368260" cy="368260"/>
          </a:xfrm>
          <a:prstGeom prst="plus">
            <a:avLst>
              <a:gd name="adj" fmla="val 41380"/>
            </a:avLst>
          </a:prstGeom>
          <a:solidFill>
            <a:srgbClr val="DE4477"/>
          </a:solidFill>
          <a:ln>
            <a:solidFill>
              <a:srgbClr val="DE44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Oval 22"/>
          <p:cNvSpPr>
            <a:spLocks noChangeArrowheads="1"/>
          </p:cNvSpPr>
          <p:nvPr/>
        </p:nvSpPr>
        <p:spPr bwMode="auto">
          <a:xfrm>
            <a:off x="921018" y="746828"/>
            <a:ext cx="585787" cy="585788"/>
          </a:xfrm>
          <a:prstGeom prst="ellipse">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AU" altLang="en-US" sz="1600">
              <a:solidFill>
                <a:srgbClr val="FFFFFF"/>
              </a:solidFill>
              <a:latin typeface="FontAwesome"/>
            </a:endParaRPr>
          </a:p>
        </p:txBody>
      </p:sp>
      <p:sp>
        <p:nvSpPr>
          <p:cNvPr id="16391" name="Oval 33"/>
          <p:cNvSpPr>
            <a:spLocks noChangeArrowheads="1"/>
          </p:cNvSpPr>
          <p:nvPr/>
        </p:nvSpPr>
        <p:spPr bwMode="auto">
          <a:xfrm>
            <a:off x="6769180" y="741636"/>
            <a:ext cx="585788" cy="585788"/>
          </a:xfrm>
          <a:prstGeom prst="ellipse">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1600">
              <a:solidFill>
                <a:srgbClr val="FFFFFF"/>
              </a:solidFill>
            </a:endParaRPr>
          </a:p>
        </p:txBody>
      </p:sp>
      <p:sp>
        <p:nvSpPr>
          <p:cNvPr id="16393" name="TextBox 15"/>
          <p:cNvSpPr txBox="1">
            <a:spLocks noChangeArrowheads="1"/>
          </p:cNvSpPr>
          <p:nvPr/>
        </p:nvSpPr>
        <p:spPr bwMode="auto">
          <a:xfrm>
            <a:off x="914196" y="859471"/>
            <a:ext cx="573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b="1" dirty="0">
                <a:solidFill>
                  <a:srgbClr val="FFFFFF"/>
                </a:solidFill>
                <a:latin typeface="微软雅黑" panose="020B0503020204020204" pitchFamily="34" charset="-122"/>
                <a:ea typeface="微软雅黑" panose="020B0503020204020204" pitchFamily="34" charset="-122"/>
                <a:sym typeface="Gill Sans"/>
              </a:rPr>
              <a:t>01</a:t>
            </a:r>
            <a:endParaRPr lang="zh-CN" altLang="en-US" b="1" dirty="0">
              <a:solidFill>
                <a:srgbClr val="FFFFFF"/>
              </a:solidFill>
              <a:latin typeface="微软雅黑" panose="020B0503020204020204" pitchFamily="34" charset="-122"/>
              <a:ea typeface="微软雅黑" panose="020B0503020204020204" pitchFamily="34" charset="-122"/>
              <a:sym typeface="Gill Sans"/>
            </a:endParaRPr>
          </a:p>
        </p:txBody>
      </p:sp>
      <p:sp>
        <p:nvSpPr>
          <p:cNvPr id="16394" name="TextBox 15"/>
          <p:cNvSpPr txBox="1">
            <a:spLocks noChangeArrowheads="1"/>
          </p:cNvSpPr>
          <p:nvPr/>
        </p:nvSpPr>
        <p:spPr bwMode="auto">
          <a:xfrm>
            <a:off x="6760608" y="845708"/>
            <a:ext cx="571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b="1" dirty="0">
                <a:solidFill>
                  <a:srgbClr val="FFFFFF"/>
                </a:solidFill>
                <a:latin typeface="微软雅黑" panose="020B0503020204020204" pitchFamily="34" charset="-122"/>
                <a:ea typeface="微软雅黑" panose="020B0503020204020204" pitchFamily="34" charset="-122"/>
                <a:sym typeface="Gill Sans"/>
              </a:rPr>
              <a:t>02</a:t>
            </a:r>
            <a:endParaRPr lang="zh-CN" altLang="en-US" b="1" dirty="0">
              <a:solidFill>
                <a:srgbClr val="FFFFFF"/>
              </a:solidFill>
              <a:latin typeface="微软雅黑" panose="020B0503020204020204" pitchFamily="34" charset="-122"/>
              <a:ea typeface="微软雅黑" panose="020B0503020204020204" pitchFamily="34" charset="-122"/>
              <a:sym typeface="Gill Sans"/>
            </a:endParaRPr>
          </a:p>
        </p:txBody>
      </p:sp>
      <p:sp>
        <p:nvSpPr>
          <p:cNvPr id="16396" name="TextBox 13"/>
          <p:cNvSpPr txBox="1">
            <a:spLocks noChangeArrowheads="1"/>
          </p:cNvSpPr>
          <p:nvPr/>
        </p:nvSpPr>
        <p:spPr bwMode="auto">
          <a:xfrm>
            <a:off x="924193" y="903399"/>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smtClean="0">
                <a:latin typeface="Arial" panose="020B0604020202020204" pitchFamily="34" charset="0"/>
                <a:ea typeface="微软雅黑" panose="020B0503020204020204" pitchFamily="34" charset="-122"/>
                <a:sym typeface="Arial" panose="020B0604020202020204" pitchFamily="34" charset="0"/>
              </a:rPr>
              <a:t>模块图</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16404" name="矩形 20"/>
          <p:cNvSpPr>
            <a:spLocks noChangeArrowheads="1"/>
          </p:cNvSpPr>
          <p:nvPr/>
        </p:nvSpPr>
        <p:spPr bwMode="auto">
          <a:xfrm>
            <a:off x="651133" y="180948"/>
            <a:ext cx="38777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zh-CN" dirty="0"/>
              <a:t>游客可以浏览</a:t>
            </a:r>
            <a:r>
              <a:rPr lang="en-US" altLang="zh-CN" dirty="0"/>
              <a:t>Home</a:t>
            </a:r>
            <a:r>
              <a:rPr lang="zh-CN" altLang="zh-CN" dirty="0"/>
              <a:t>页面，如果留言需要注册登录。</a:t>
            </a:r>
          </a:p>
          <a:p>
            <a:r>
              <a:rPr lang="zh-CN" altLang="zh-CN" dirty="0"/>
              <a:t>非登录状态显示：</a:t>
            </a:r>
            <a:endParaRPr 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406" name="文本框 23"/>
          <p:cNvSpPr txBox="1">
            <a:spLocks noChangeArrowheads="1"/>
          </p:cNvSpPr>
          <p:nvPr/>
        </p:nvSpPr>
        <p:spPr bwMode="auto">
          <a:xfrm>
            <a:off x="1976111" y="190536"/>
            <a:ext cx="873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smtClean="0">
                <a:solidFill>
                  <a:srgbClr val="767171"/>
                </a:solidFill>
                <a:latin typeface="Arial" panose="020B0604020202020204" pitchFamily="34" charset="0"/>
                <a:cs typeface="Arial" panose="020B0604020202020204" pitchFamily="34" charset="0"/>
              </a:rPr>
              <a:t>@</a:t>
            </a:r>
            <a:r>
              <a:rPr lang="zh-CN" altLang="en-US" b="1" dirty="0" smtClean="0">
                <a:solidFill>
                  <a:srgbClr val="767171"/>
                </a:solidFill>
                <a:latin typeface="Arial" panose="020B0604020202020204" pitchFamily="34" charset="0"/>
                <a:cs typeface="Arial" panose="020B0604020202020204" pitchFamily="34" charset="0"/>
              </a:rPr>
              <a:t>王鹏</a:t>
            </a:r>
            <a:endParaRPr lang="zh-CN" altLang="en-US" b="1" dirty="0">
              <a:solidFill>
                <a:srgbClr val="767171"/>
              </a:solidFill>
              <a:latin typeface="Arial" panose="020B0604020202020204" pitchFamily="34" charset="0"/>
              <a:cs typeface="Arial" panose="020B0604020202020204" pitchFamily="34" charset="0"/>
            </a:endParaRPr>
          </a:p>
        </p:txBody>
      </p:sp>
      <p:sp>
        <p:nvSpPr>
          <p:cNvPr id="23" name="矩形 22"/>
          <p:cNvSpPr/>
          <p:nvPr/>
        </p:nvSpPr>
        <p:spPr>
          <a:xfrm>
            <a:off x="9459050" y="0"/>
            <a:ext cx="45719" cy="962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741083" y="-203967"/>
            <a:ext cx="696537" cy="1077218"/>
          </a:xfrm>
          <a:prstGeom prst="rect">
            <a:avLst/>
          </a:prstGeom>
          <a:noFill/>
        </p:spPr>
        <p:txBody>
          <a:bodyPr wrap="none" rtlCol="0">
            <a:spAutoFit/>
          </a:bodyPr>
          <a:lstStyle/>
          <a:p>
            <a:r>
              <a:rPr lang="en-US" altLang="zh-CN" sz="1600" dirty="0">
                <a:solidFill>
                  <a:srgbClr val="72DCDA"/>
                </a:solidFill>
                <a:ea typeface="Adobe Gothic Std B" panose="020B0800000000000000" pitchFamily="34" charset="-128"/>
              </a:rPr>
              <a:t>PART</a:t>
            </a:r>
            <a:r>
              <a:rPr lang="en-US" altLang="zh-CN" sz="3200" dirty="0">
                <a:solidFill>
                  <a:srgbClr val="72DCDA"/>
                </a:solidFill>
                <a:ea typeface="Adobe Gothic Std B" panose="020B0800000000000000" pitchFamily="34" charset="-128"/>
              </a:rPr>
              <a:t> </a:t>
            </a:r>
          </a:p>
          <a:p>
            <a:r>
              <a:rPr lang="en-US" altLang="zh-CN" sz="3200" dirty="0">
                <a:solidFill>
                  <a:srgbClr val="72DCDA"/>
                </a:solidFill>
                <a:ea typeface="Adobe Gothic Std B" panose="020B0800000000000000" pitchFamily="34" charset="-128"/>
              </a:rPr>
              <a:t>03</a:t>
            </a:r>
            <a:endParaRPr lang="zh-CN" altLang="en-US" sz="3200" dirty="0">
              <a:solidFill>
                <a:srgbClr val="72DCDA"/>
              </a:solidFill>
            </a:endParaRPr>
          </a:p>
        </p:txBody>
      </p:sp>
      <p:sp>
        <p:nvSpPr>
          <p:cNvPr id="25" name="文本框 24"/>
          <p:cNvSpPr txBox="1"/>
          <p:nvPr/>
        </p:nvSpPr>
        <p:spPr>
          <a:xfrm>
            <a:off x="9644835" y="73227"/>
            <a:ext cx="1627369" cy="523220"/>
          </a:xfrm>
          <a:prstGeom prst="rect">
            <a:avLst/>
          </a:prstGeom>
          <a:noFill/>
        </p:spPr>
        <p:txBody>
          <a:bodyPr wrap="none" rtlCol="0">
            <a:spAutoFit/>
          </a:bodyPr>
          <a:lstStyle>
            <a:defPPr>
              <a:defRPr lang="zh-CN"/>
            </a:defPPr>
            <a:lvl1pPr>
              <a:defRPr sz="2000">
                <a:solidFill>
                  <a:schemeClr val="tx1">
                    <a:lumMod val="65000"/>
                    <a:lumOff val="35000"/>
                  </a:schemeClr>
                </a:solidFill>
              </a:defRPr>
            </a:lvl1pPr>
          </a:lstStyle>
          <a:p>
            <a:r>
              <a:rPr lang="zh-CN" altLang="en-US" sz="2800" b="1" dirty="0"/>
              <a:t>前台模板</a:t>
            </a:r>
          </a:p>
        </p:txBody>
      </p:sp>
      <p:sp>
        <p:nvSpPr>
          <p:cNvPr id="26" name="文本框 25"/>
          <p:cNvSpPr txBox="1"/>
          <p:nvPr/>
        </p:nvSpPr>
        <p:spPr>
          <a:xfrm>
            <a:off x="9699287" y="560155"/>
            <a:ext cx="607859" cy="276999"/>
          </a:xfrm>
          <a:prstGeom prst="rect">
            <a:avLst/>
          </a:prstGeom>
          <a:noFill/>
        </p:spPr>
        <p:txBody>
          <a:bodyPr wrap="none" rtlCol="0">
            <a:spAutoFit/>
          </a:bodyPr>
          <a:lstStyle/>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home</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8" name="Group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827" y="4212648"/>
            <a:ext cx="2563569" cy="242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11"/>
          <p:cNvSpPr/>
          <p:nvPr/>
        </p:nvSpPr>
        <p:spPr bwMode="auto">
          <a:xfrm>
            <a:off x="146894" y="6484517"/>
            <a:ext cx="3786617" cy="321242"/>
          </a:xfrm>
          <a:custGeom>
            <a:avLst/>
            <a:gdLst>
              <a:gd name="T0" fmla="*/ 2147483647 w 1229"/>
              <a:gd name="T1" fmla="*/ 1265985539 h 272"/>
              <a:gd name="T2" fmla="*/ 0 w 1229"/>
              <a:gd name="T3" fmla="*/ 1452944200 h 272"/>
              <a:gd name="T4" fmla="*/ 2147483647 w 1229"/>
              <a:gd name="T5" fmla="*/ 1265985539 h 272"/>
              <a:gd name="T6" fmla="*/ 0 60000 65536"/>
              <a:gd name="T7" fmla="*/ 0 60000 65536"/>
              <a:gd name="T8" fmla="*/ 0 60000 65536"/>
            </a:gdLst>
            <a:ahLst/>
            <a:cxnLst>
              <a:cxn ang="T6">
                <a:pos x="T0" y="T1"/>
              </a:cxn>
              <a:cxn ang="T7">
                <a:pos x="T2" y="T3"/>
              </a:cxn>
              <a:cxn ang="T8">
                <a:pos x="T4" y="T5"/>
              </a:cxn>
            </a:cxnLst>
            <a:rect l="0" t="0" r="r" b="b"/>
            <a:pathLst>
              <a:path w="1229" h="272">
                <a:moveTo>
                  <a:pt x="1229" y="237"/>
                </a:moveTo>
                <a:cubicBezTo>
                  <a:pt x="1229" y="237"/>
                  <a:pt x="463" y="138"/>
                  <a:pt x="0" y="272"/>
                </a:cubicBezTo>
                <a:cubicBezTo>
                  <a:pt x="0" y="272"/>
                  <a:pt x="516" y="0"/>
                  <a:pt x="1229" y="237"/>
                </a:cubicBezTo>
                <a:close/>
              </a:path>
            </a:pathLst>
          </a:custGeom>
          <a:solidFill>
            <a:srgbClr val="ADBACA"/>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pic>
        <p:nvPicPr>
          <p:cNvPr id="35" name="图片 34"/>
          <p:cNvPicPr/>
          <p:nvPr/>
        </p:nvPicPr>
        <p:blipFill>
          <a:blip r:embed="rId4"/>
          <a:stretch>
            <a:fillRect/>
          </a:stretch>
        </p:blipFill>
        <p:spPr>
          <a:xfrm>
            <a:off x="-11282" y="1338252"/>
            <a:ext cx="4104557" cy="3164079"/>
          </a:xfrm>
          <a:prstGeom prst="rect">
            <a:avLst/>
          </a:prstGeom>
        </p:spPr>
      </p:pic>
      <p:sp>
        <p:nvSpPr>
          <p:cNvPr id="36" name="TextBox 13"/>
          <p:cNvSpPr txBox="1">
            <a:spLocks noChangeArrowheads="1"/>
          </p:cNvSpPr>
          <p:nvPr/>
        </p:nvSpPr>
        <p:spPr bwMode="auto">
          <a:xfrm>
            <a:off x="7039508" y="900050"/>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smtClean="0">
                <a:latin typeface="Arial" panose="020B0604020202020204" pitchFamily="34" charset="0"/>
                <a:ea typeface="微软雅黑" panose="020B0503020204020204" pitchFamily="34" charset="-122"/>
                <a:sym typeface="Arial" panose="020B0604020202020204" pitchFamily="34" charset="0"/>
              </a:rPr>
              <a:t>流程图</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37" name="图片 36"/>
          <p:cNvPicPr/>
          <p:nvPr/>
        </p:nvPicPr>
        <p:blipFill>
          <a:blip r:embed="rId5"/>
          <a:stretch>
            <a:fillRect/>
          </a:stretch>
        </p:blipFill>
        <p:spPr>
          <a:xfrm>
            <a:off x="3643355" y="1774797"/>
            <a:ext cx="5500370" cy="4013835"/>
          </a:xfrm>
          <a:prstGeom prst="rect">
            <a:avLst/>
          </a:prstGeom>
        </p:spPr>
      </p:pic>
      <p:pic>
        <p:nvPicPr>
          <p:cNvPr id="38" name="图片 37"/>
          <p:cNvPicPr/>
          <p:nvPr/>
        </p:nvPicPr>
        <p:blipFill>
          <a:blip r:embed="rId6"/>
          <a:stretch>
            <a:fillRect/>
          </a:stretch>
        </p:blipFill>
        <p:spPr>
          <a:xfrm>
            <a:off x="9298167" y="4942460"/>
            <a:ext cx="2749843" cy="1780644"/>
          </a:xfrm>
          <a:prstGeom prst="rect">
            <a:avLst/>
          </a:prstGeom>
        </p:spPr>
      </p:pic>
    </p:spTree>
    <p:extLst>
      <p:ext uri="{BB962C8B-B14F-4D97-AF65-F5344CB8AC3E}">
        <p14:creationId xmlns:p14="http://schemas.microsoft.com/office/powerpoint/2010/main" val="332795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750" fill="hold"/>
                                        <p:tgtEl>
                                          <p:spTgt spid="77"/>
                                        </p:tgtEl>
                                        <p:attrNameLst>
                                          <p:attrName>ppt_w</p:attrName>
                                        </p:attrNameLst>
                                      </p:cBhvr>
                                      <p:tavLst>
                                        <p:tav tm="0">
                                          <p:val>
                                            <p:fltVal val="0"/>
                                          </p:val>
                                        </p:tav>
                                        <p:tav tm="100000">
                                          <p:val>
                                            <p:strVal val="#ppt_w"/>
                                          </p:val>
                                        </p:tav>
                                      </p:tavLst>
                                    </p:anim>
                                    <p:anim calcmode="lin" valueType="num">
                                      <p:cBhvr>
                                        <p:cTn id="8" dur="750" fill="hold"/>
                                        <p:tgtEl>
                                          <p:spTgt spid="77"/>
                                        </p:tgtEl>
                                        <p:attrNameLst>
                                          <p:attrName>ppt_h</p:attrName>
                                        </p:attrNameLst>
                                      </p:cBhvr>
                                      <p:tavLst>
                                        <p:tav tm="0">
                                          <p:val>
                                            <p:fltVal val="0"/>
                                          </p:val>
                                        </p:tav>
                                        <p:tav tm="100000">
                                          <p:val>
                                            <p:strVal val="#ppt_h"/>
                                          </p:val>
                                        </p:tav>
                                      </p:tavLst>
                                    </p:anim>
                                    <p:animEffect transition="in" filter="fade">
                                      <p:cBhvr>
                                        <p:cTn id="9" dur="750"/>
                                        <p:tgtEl>
                                          <p:spTgt spid="77"/>
                                        </p:tgtEl>
                                      </p:cBhvr>
                                    </p:animEffect>
                                  </p:childTnLst>
                                </p:cTn>
                              </p:par>
                              <p:par>
                                <p:cTn id="10" presetID="6" presetClass="emph" presetSubtype="0" autoRev="1" fill="hold" grpId="1" nodeType="withEffect">
                                  <p:stCondLst>
                                    <p:cond delay="0"/>
                                  </p:stCondLst>
                                  <p:childTnLst>
                                    <p:animScale>
                                      <p:cBhvr>
                                        <p:cTn id="11" dur="1000" fill="hold"/>
                                        <p:tgtEl>
                                          <p:spTgt spid="77"/>
                                        </p:tgtEl>
                                      </p:cBhvr>
                                      <p:by x="150000" y="150000"/>
                                    </p:animScale>
                                  </p:childTnLst>
                                </p:cTn>
                              </p:par>
                              <p:par>
                                <p:cTn id="12" presetID="53" presetClass="entr" presetSubtype="16" fill="hold" grpId="0" nodeType="withEffect">
                                  <p:stCondLst>
                                    <p:cond delay="0"/>
                                  </p:stCondLst>
                                  <p:childTnLst>
                                    <p:set>
                                      <p:cBhvr>
                                        <p:cTn id="13" dur="1" fill="hold">
                                          <p:stCondLst>
                                            <p:cond delay="0"/>
                                          </p:stCondLst>
                                        </p:cTn>
                                        <p:tgtEl>
                                          <p:spTgt spid="78"/>
                                        </p:tgtEl>
                                        <p:attrNameLst>
                                          <p:attrName>style.visibility</p:attrName>
                                        </p:attrNameLst>
                                      </p:cBhvr>
                                      <p:to>
                                        <p:strVal val="visible"/>
                                      </p:to>
                                    </p:set>
                                    <p:anim calcmode="lin" valueType="num">
                                      <p:cBhvr>
                                        <p:cTn id="14" dur="750" fill="hold"/>
                                        <p:tgtEl>
                                          <p:spTgt spid="78"/>
                                        </p:tgtEl>
                                        <p:attrNameLst>
                                          <p:attrName>ppt_w</p:attrName>
                                        </p:attrNameLst>
                                      </p:cBhvr>
                                      <p:tavLst>
                                        <p:tav tm="0">
                                          <p:val>
                                            <p:fltVal val="0"/>
                                          </p:val>
                                        </p:tav>
                                        <p:tav tm="100000">
                                          <p:val>
                                            <p:strVal val="#ppt_w"/>
                                          </p:val>
                                        </p:tav>
                                      </p:tavLst>
                                    </p:anim>
                                    <p:anim calcmode="lin" valueType="num">
                                      <p:cBhvr>
                                        <p:cTn id="15" dur="750" fill="hold"/>
                                        <p:tgtEl>
                                          <p:spTgt spid="78"/>
                                        </p:tgtEl>
                                        <p:attrNameLst>
                                          <p:attrName>ppt_h</p:attrName>
                                        </p:attrNameLst>
                                      </p:cBhvr>
                                      <p:tavLst>
                                        <p:tav tm="0">
                                          <p:val>
                                            <p:fltVal val="0"/>
                                          </p:val>
                                        </p:tav>
                                        <p:tav tm="100000">
                                          <p:val>
                                            <p:strVal val="#ppt_h"/>
                                          </p:val>
                                        </p:tav>
                                      </p:tavLst>
                                    </p:anim>
                                    <p:animEffect transition="in" filter="fade">
                                      <p:cBhvr>
                                        <p:cTn id="16" dur="750"/>
                                        <p:tgtEl>
                                          <p:spTgt spid="78"/>
                                        </p:tgtEl>
                                      </p:cBhvr>
                                    </p:animEffect>
                                  </p:childTnLst>
                                </p:cTn>
                              </p:par>
                              <p:par>
                                <p:cTn id="17" presetID="6" presetClass="emph" presetSubtype="0" autoRev="1" fill="hold" grpId="1" nodeType="withEffect">
                                  <p:stCondLst>
                                    <p:cond delay="0"/>
                                  </p:stCondLst>
                                  <p:childTnLst>
                                    <p:animScale>
                                      <p:cBhvr>
                                        <p:cTn id="18" dur="1000" fill="hold"/>
                                        <p:tgtEl>
                                          <p:spTgt spid="78"/>
                                        </p:tgtEl>
                                      </p:cBhvr>
                                      <p:by x="150000" y="150000"/>
                                    </p:animScale>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750" fill="hold"/>
                                        <p:tgtEl>
                                          <p:spTgt spid="79"/>
                                        </p:tgtEl>
                                        <p:attrNameLst>
                                          <p:attrName>ppt_w</p:attrName>
                                        </p:attrNameLst>
                                      </p:cBhvr>
                                      <p:tavLst>
                                        <p:tav tm="0">
                                          <p:val>
                                            <p:fltVal val="0"/>
                                          </p:val>
                                        </p:tav>
                                        <p:tav tm="100000">
                                          <p:val>
                                            <p:strVal val="#ppt_w"/>
                                          </p:val>
                                        </p:tav>
                                      </p:tavLst>
                                    </p:anim>
                                    <p:anim calcmode="lin" valueType="num">
                                      <p:cBhvr>
                                        <p:cTn id="22" dur="750" fill="hold"/>
                                        <p:tgtEl>
                                          <p:spTgt spid="79"/>
                                        </p:tgtEl>
                                        <p:attrNameLst>
                                          <p:attrName>ppt_h</p:attrName>
                                        </p:attrNameLst>
                                      </p:cBhvr>
                                      <p:tavLst>
                                        <p:tav tm="0">
                                          <p:val>
                                            <p:fltVal val="0"/>
                                          </p:val>
                                        </p:tav>
                                        <p:tav tm="100000">
                                          <p:val>
                                            <p:strVal val="#ppt_h"/>
                                          </p:val>
                                        </p:tav>
                                      </p:tavLst>
                                    </p:anim>
                                    <p:animEffect transition="in" filter="fade">
                                      <p:cBhvr>
                                        <p:cTn id="23" dur="7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8" grpId="0" animBg="1"/>
      <p:bldP spid="78" grpId="1" animBg="1"/>
      <p:bldP spid="7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732" y="1231900"/>
            <a:ext cx="4751120" cy="5130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37" y="778737"/>
            <a:ext cx="5596992" cy="5035173"/>
          </a:xfrm>
          <a:prstGeom prst="rect">
            <a:avLst/>
          </a:prstGeom>
        </p:spPr>
      </p:pic>
      <p:sp>
        <p:nvSpPr>
          <p:cNvPr id="18" name="矩形 17"/>
          <p:cNvSpPr/>
          <p:nvPr/>
        </p:nvSpPr>
        <p:spPr>
          <a:xfrm>
            <a:off x="7233375" y="2207492"/>
            <a:ext cx="56152" cy="119043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089929" y="2002489"/>
            <a:ext cx="1115370" cy="1600438"/>
          </a:xfrm>
          <a:prstGeom prst="rect">
            <a:avLst/>
          </a:prstGeom>
          <a:noFill/>
        </p:spPr>
        <p:txBody>
          <a:bodyPr wrap="none" rtlCol="0">
            <a:spAutoFit/>
          </a:bodyPr>
          <a:lstStyle/>
          <a:p>
            <a:r>
              <a:rPr lang="en-US" altLang="zh-CN" sz="3200" dirty="0">
                <a:solidFill>
                  <a:srgbClr val="72DCDA"/>
                </a:solidFill>
                <a:ea typeface="Adobe Gothic Std B" panose="020B0800000000000000" pitchFamily="34" charset="-128"/>
              </a:rPr>
              <a:t>PART </a:t>
            </a:r>
          </a:p>
          <a:p>
            <a:r>
              <a:rPr lang="en-US" altLang="zh-CN" sz="6600" dirty="0">
                <a:solidFill>
                  <a:srgbClr val="72DCDA"/>
                </a:solidFill>
                <a:ea typeface="Adobe Gothic Std B" panose="020B0800000000000000" pitchFamily="34" charset="-128"/>
              </a:rPr>
              <a:t>03</a:t>
            </a:r>
            <a:endParaRPr lang="zh-CN" altLang="en-US" sz="6600" dirty="0">
              <a:solidFill>
                <a:srgbClr val="72DCDA"/>
              </a:solidFill>
            </a:endParaRPr>
          </a:p>
        </p:txBody>
      </p:sp>
      <p:graphicFrame>
        <p:nvGraphicFramePr>
          <p:cNvPr id="8" name="对象 7"/>
          <p:cNvGraphicFramePr>
            <a:graphicFrameLocks noChangeAspect="1"/>
          </p:cNvGraphicFramePr>
          <p:nvPr/>
        </p:nvGraphicFramePr>
        <p:xfrm>
          <a:off x="2250033" y="2069737"/>
          <a:ext cx="2014280" cy="2453173"/>
        </p:xfrm>
        <a:graphic>
          <a:graphicData uri="http://schemas.openxmlformats.org/presentationml/2006/ole">
            <mc:AlternateContent xmlns:mc="http://schemas.openxmlformats.org/markup-compatibility/2006">
              <mc:Choice xmlns:v="urn:schemas-microsoft-com:vml" Requires="v">
                <p:oleObj spid="_x0000_s12696" name="CorelDRAW" r:id="rId6" imgW="692351" imgH="842670" progId="CorelDraw.Graphic.15">
                  <p:embed/>
                </p:oleObj>
              </mc:Choice>
              <mc:Fallback>
                <p:oleObj name="CorelDRAW" r:id="rId6" imgW="692351" imgH="842670" progId="CorelDraw.Graphic.15">
                  <p:embed/>
                  <p:pic>
                    <p:nvPicPr>
                      <p:cNvPr id="8" name="对象 7"/>
                      <p:cNvPicPr/>
                      <p:nvPr/>
                    </p:nvPicPr>
                    <p:blipFill>
                      <a:blip r:embed="rId7"/>
                      <a:stretch>
                        <a:fillRect/>
                      </a:stretch>
                    </p:blipFill>
                    <p:spPr>
                      <a:xfrm>
                        <a:off x="2250033" y="2069737"/>
                        <a:ext cx="2014280" cy="2453173"/>
                      </a:xfrm>
                      <a:prstGeom prst="rect">
                        <a:avLst/>
                      </a:prstGeom>
                    </p:spPr>
                  </p:pic>
                </p:oleObj>
              </mc:Fallback>
            </mc:AlternateContent>
          </a:graphicData>
        </a:graphic>
      </p:graphicFrame>
      <p:sp>
        <p:nvSpPr>
          <p:cNvPr id="9" name="文本框 8"/>
          <p:cNvSpPr txBox="1"/>
          <p:nvPr/>
        </p:nvSpPr>
        <p:spPr>
          <a:xfrm>
            <a:off x="7416527" y="2488580"/>
            <a:ext cx="2106667" cy="584775"/>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zh-CN" altLang="en-US" dirty="0"/>
              <a:t>功能展示</a:t>
            </a:r>
            <a:r>
              <a:rPr lang="en-US" altLang="zh-CN" dirty="0"/>
              <a:t>&amp;</a:t>
            </a:r>
            <a:endParaRPr lang="zh-CN" altLang="en-US" dirty="0"/>
          </a:p>
        </p:txBody>
      </p:sp>
      <p:sp>
        <p:nvSpPr>
          <p:cNvPr id="11" name="文本框 10"/>
          <p:cNvSpPr txBox="1"/>
          <p:nvPr/>
        </p:nvSpPr>
        <p:spPr>
          <a:xfrm>
            <a:off x="7416527" y="301051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部分代码</a:t>
            </a:r>
          </a:p>
        </p:txBody>
      </p:sp>
    </p:spTree>
    <p:extLst>
      <p:ext uri="{BB962C8B-B14F-4D97-AF65-F5344CB8AC3E}">
        <p14:creationId xmlns:p14="http://schemas.microsoft.com/office/powerpoint/2010/main" val="1587822017"/>
      </p:ext>
    </p:extLst>
  </p:cSld>
  <p:clrMapOvr>
    <a:masterClrMapping/>
  </p:clrMapOvr>
  <p:transition spd="slow" advTm="3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14:presetBounceEnd="76000">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14:bounceEnd="76000">
                                          <p:cBhvr additive="base">
                                            <p:cTn id="14" dur="1000" fill="hold"/>
                                            <p:tgtEl>
                                              <p:spTgt spid="8"/>
                                            </p:tgtEl>
                                            <p:attrNameLst>
                                              <p:attrName>ppt_x</p:attrName>
                                            </p:attrNameLst>
                                          </p:cBhvr>
                                          <p:tavLst>
                                            <p:tav tm="0">
                                              <p:val>
                                                <p:strVal val="#ppt_x"/>
                                              </p:val>
                                            </p:tav>
                                            <p:tav tm="100000">
                                              <p:val>
                                                <p:strVal val="#ppt_x"/>
                                              </p:val>
                                            </p:tav>
                                          </p:tavLst>
                                        </p:anim>
                                        <p:anim calcmode="lin" valueType="num" p14:bounceEnd="76000">
                                          <p:cBhvr additive="base">
                                            <p:cTn id="15"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2" fill="hold" nodeType="clickEffect" p14:presetBounceEnd="82000">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14:bounceEnd="82000">
                                          <p:cBhvr additive="base">
                                            <p:cTn id="20" dur="2000" fill="hold"/>
                                            <p:tgtEl>
                                              <p:spTgt spid="10"/>
                                            </p:tgtEl>
                                            <p:attrNameLst>
                                              <p:attrName>ppt_x</p:attrName>
                                            </p:attrNameLst>
                                          </p:cBhvr>
                                          <p:tavLst>
                                            <p:tav tm="0">
                                              <p:val>
                                                <p:strVal val="0-#ppt_w/2"/>
                                              </p:val>
                                            </p:tav>
                                            <p:tav tm="100000">
                                              <p:val>
                                                <p:strVal val="#ppt_x"/>
                                              </p:val>
                                            </p:tav>
                                          </p:tavLst>
                                        </p:anim>
                                        <p:anim calcmode="lin" valueType="num" p14:bounceEnd="82000">
                                          <p:cBhvr additive="base">
                                            <p:cTn id="21"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14:presetBounceEnd="70000">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14:bounceEnd="70000">
                                          <p:cBhvr additive="base">
                                            <p:cTn id="26" dur="750" fill="hold"/>
                                            <p:tgtEl>
                                              <p:spTgt spid="21"/>
                                            </p:tgtEl>
                                            <p:attrNameLst>
                                              <p:attrName>ppt_x</p:attrName>
                                            </p:attrNameLst>
                                          </p:cBhvr>
                                          <p:tavLst>
                                            <p:tav tm="0">
                                              <p:val>
                                                <p:strVal val="#ppt_x"/>
                                              </p:val>
                                            </p:tav>
                                            <p:tav tm="100000">
                                              <p:val>
                                                <p:strVal val="#ppt_x"/>
                                              </p:val>
                                            </p:tav>
                                          </p:tavLst>
                                        </p:anim>
                                        <p:anim calcmode="lin" valueType="num" p14:bounceEnd="70000">
                                          <p:cBhvr additive="base">
                                            <p:cTn id="27"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14:presetBounceEnd="70000">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14:bounceEnd="70000">
                                          <p:cBhvr additive="base">
                                            <p:cTn id="32" dur="750" fill="hold"/>
                                            <p:tgtEl>
                                              <p:spTgt spid="18"/>
                                            </p:tgtEl>
                                            <p:attrNameLst>
                                              <p:attrName>ppt_x</p:attrName>
                                            </p:attrNameLst>
                                          </p:cBhvr>
                                          <p:tavLst>
                                            <p:tav tm="0">
                                              <p:val>
                                                <p:strVal val="#ppt_x"/>
                                              </p:val>
                                            </p:tav>
                                            <p:tav tm="100000">
                                              <p:val>
                                                <p:strVal val="#ppt_x"/>
                                              </p:val>
                                            </p:tav>
                                          </p:tavLst>
                                        </p:anim>
                                        <p:anim calcmode="lin" valueType="num" p14:bounceEnd="70000">
                                          <p:cBhvr additive="base">
                                            <p:cTn id="33"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14:presetBounceEnd="70000">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14:bounceEnd="70000">
                                          <p:cBhvr additive="base">
                                            <p:cTn id="38" dur="750" fill="hold"/>
                                            <p:tgtEl>
                                              <p:spTgt spid="9"/>
                                            </p:tgtEl>
                                            <p:attrNameLst>
                                              <p:attrName>ppt_x</p:attrName>
                                            </p:attrNameLst>
                                          </p:cBhvr>
                                          <p:tavLst>
                                            <p:tav tm="0">
                                              <p:val>
                                                <p:strVal val="1+#ppt_w/2"/>
                                              </p:val>
                                            </p:tav>
                                            <p:tav tm="100000">
                                              <p:val>
                                                <p:strVal val="#ppt_x"/>
                                              </p:val>
                                            </p:tav>
                                          </p:tavLst>
                                        </p:anim>
                                        <p:anim calcmode="lin" valueType="num" p14:bounceEnd="70000">
                                          <p:cBhvr additive="base">
                                            <p:cTn id="39" dur="7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14:presetBounceEnd="70000">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14:bounceEnd="70000">
                                          <p:cBhvr additive="base">
                                            <p:cTn id="44" dur="750" fill="hold"/>
                                            <p:tgtEl>
                                              <p:spTgt spid="11"/>
                                            </p:tgtEl>
                                            <p:attrNameLst>
                                              <p:attrName>ppt_x</p:attrName>
                                            </p:attrNameLst>
                                          </p:cBhvr>
                                          <p:tavLst>
                                            <p:tav tm="0">
                                              <p:val>
                                                <p:strVal val="#ppt_x"/>
                                              </p:val>
                                            </p:tav>
                                            <p:tav tm="100000">
                                              <p:val>
                                                <p:strVal val="#ppt_x"/>
                                              </p:val>
                                            </p:tav>
                                          </p:tavLst>
                                        </p:anim>
                                        <p:anim calcmode="lin" valueType="num" p14:bounceEnd="70000">
                                          <p:cBhvr additive="base">
                                            <p:cTn id="45"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9"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2000" fill="hold"/>
                                            <p:tgtEl>
                                              <p:spTgt spid="10"/>
                                            </p:tgtEl>
                                            <p:attrNameLst>
                                              <p:attrName>ppt_x</p:attrName>
                                            </p:attrNameLst>
                                          </p:cBhvr>
                                          <p:tavLst>
                                            <p:tav tm="0">
                                              <p:val>
                                                <p:strVal val="0-#ppt_w/2"/>
                                              </p:val>
                                            </p:tav>
                                            <p:tav tm="100000">
                                              <p:val>
                                                <p:strVal val="#ppt_x"/>
                                              </p:val>
                                            </p:tav>
                                          </p:tavLst>
                                        </p:anim>
                                        <p:anim calcmode="lin" valueType="num">
                                          <p:cBhvr additive="base">
                                            <p:cTn id="21"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ppt_x"/>
                                              </p:val>
                                            </p:tav>
                                            <p:tav tm="100000">
                                              <p:val>
                                                <p:strVal val="#ppt_x"/>
                                              </p:val>
                                            </p:tav>
                                          </p:tavLst>
                                        </p:anim>
                                        <p:anim calcmode="lin" valueType="num">
                                          <p:cBhvr additive="base">
                                            <p:cTn id="27"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750" fill="hold"/>
                                            <p:tgtEl>
                                              <p:spTgt spid="18"/>
                                            </p:tgtEl>
                                            <p:attrNameLst>
                                              <p:attrName>ppt_x</p:attrName>
                                            </p:attrNameLst>
                                          </p:cBhvr>
                                          <p:tavLst>
                                            <p:tav tm="0">
                                              <p:val>
                                                <p:strVal val="#ppt_x"/>
                                              </p:val>
                                            </p:tav>
                                            <p:tav tm="100000">
                                              <p:val>
                                                <p:strVal val="#ppt_x"/>
                                              </p:val>
                                            </p:tav>
                                          </p:tavLst>
                                        </p:anim>
                                        <p:anim calcmode="lin" valueType="num">
                                          <p:cBhvr additive="base">
                                            <p:cTn id="33"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750" fill="hold"/>
                                            <p:tgtEl>
                                              <p:spTgt spid="9"/>
                                            </p:tgtEl>
                                            <p:attrNameLst>
                                              <p:attrName>ppt_x</p:attrName>
                                            </p:attrNameLst>
                                          </p:cBhvr>
                                          <p:tavLst>
                                            <p:tav tm="0">
                                              <p:val>
                                                <p:strVal val="1+#ppt_w/2"/>
                                              </p:val>
                                            </p:tav>
                                            <p:tav tm="100000">
                                              <p:val>
                                                <p:strVal val="#ppt_x"/>
                                              </p:val>
                                            </p:tav>
                                          </p:tavLst>
                                        </p:anim>
                                        <p:anim calcmode="lin" valueType="num">
                                          <p:cBhvr additive="base">
                                            <p:cTn id="39" dur="7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750" fill="hold"/>
                                            <p:tgtEl>
                                              <p:spTgt spid="11"/>
                                            </p:tgtEl>
                                            <p:attrNameLst>
                                              <p:attrName>ppt_x</p:attrName>
                                            </p:attrNameLst>
                                          </p:cBhvr>
                                          <p:tavLst>
                                            <p:tav tm="0">
                                              <p:val>
                                                <p:strVal val="#ppt_x"/>
                                              </p:val>
                                            </p:tav>
                                            <p:tav tm="100000">
                                              <p:val>
                                                <p:strVal val="#ppt_x"/>
                                              </p:val>
                                            </p:tav>
                                          </p:tavLst>
                                        </p:anim>
                                        <p:anim calcmode="lin" valueType="num">
                                          <p:cBhvr additive="base">
                                            <p:cTn id="45"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9" grpId="0"/>
          <p:bldP spid="11"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1158</Words>
  <Application>Microsoft Office PowerPoint</Application>
  <PresentationFormat>宽屏</PresentationFormat>
  <Paragraphs>258</Paragraphs>
  <Slides>25</Slides>
  <Notes>11</Notes>
  <HiddenSlides>0</HiddenSlides>
  <MMClips>1</MMClips>
  <ScaleCrop>false</ScaleCrop>
  <HeadingPairs>
    <vt:vector size="8" baseType="variant">
      <vt:variant>
        <vt:lpstr>已用的字体</vt:lpstr>
      </vt:variant>
      <vt:variant>
        <vt:i4>15</vt:i4>
      </vt:variant>
      <vt:variant>
        <vt:lpstr>主题</vt:lpstr>
      </vt:variant>
      <vt:variant>
        <vt:i4>12</vt:i4>
      </vt:variant>
      <vt:variant>
        <vt:lpstr>嵌入 OLE 服务器</vt:lpstr>
      </vt:variant>
      <vt:variant>
        <vt:i4>1</vt:i4>
      </vt:variant>
      <vt:variant>
        <vt:lpstr>幻灯片标题</vt:lpstr>
      </vt:variant>
      <vt:variant>
        <vt:i4>25</vt:i4>
      </vt:variant>
    </vt:vector>
  </HeadingPairs>
  <TitlesOfParts>
    <vt:vector size="53" baseType="lpstr">
      <vt:lpstr>Adobe Gothic Std B</vt:lpstr>
      <vt:lpstr>FontAwesome</vt:lpstr>
      <vt:lpstr>Gill Sans</vt:lpstr>
      <vt:lpstr>MYuppy-KR-Bold-DDC</vt:lpstr>
      <vt:lpstr>Yu Gothic UI</vt:lpstr>
      <vt:lpstr>方正黑体简体</vt:lpstr>
      <vt:lpstr>方正兰亭超细黑简体</vt:lpstr>
      <vt:lpstr>迷你简菱心</vt:lpstr>
      <vt:lpstr>宋体</vt:lpstr>
      <vt:lpstr>微软雅黑</vt:lpstr>
      <vt:lpstr>微软雅黑 Light</vt:lpstr>
      <vt:lpstr>Arial</vt:lpstr>
      <vt:lpstr>Calibri</vt:lpstr>
      <vt:lpstr>Calibri Light</vt:lpstr>
      <vt:lpstr>Impact</vt: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CorelDRAW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王鹏</cp:lastModifiedBy>
  <cp:revision>308</cp:revision>
  <dcterms:created xsi:type="dcterms:W3CDTF">2015-07-30T01:13:00Z</dcterms:created>
  <dcterms:modified xsi:type="dcterms:W3CDTF">2020-06-13T13:09:49Z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